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324" r:id="rId3"/>
    <p:sldId id="588" r:id="rId4"/>
    <p:sldId id="592" r:id="rId5"/>
    <p:sldId id="874" r:id="rId6"/>
    <p:sldId id="593" r:id="rId7"/>
    <p:sldId id="590" r:id="rId8"/>
    <p:sldId id="600" r:id="rId9"/>
    <p:sldId id="606" r:id="rId10"/>
    <p:sldId id="607" r:id="rId11"/>
    <p:sldId id="591" r:id="rId12"/>
    <p:sldId id="599" r:id="rId13"/>
    <p:sldId id="589" r:id="rId14"/>
    <p:sldId id="595" r:id="rId15"/>
    <p:sldId id="596" r:id="rId16"/>
    <p:sldId id="611" r:id="rId17"/>
    <p:sldId id="875" r:id="rId18"/>
    <p:sldId id="612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28" r:id="rId29"/>
    <p:sldId id="629" r:id="rId30"/>
    <p:sldId id="618" r:id="rId31"/>
    <p:sldId id="638" r:id="rId32"/>
    <p:sldId id="639" r:id="rId33"/>
    <p:sldId id="613" r:id="rId34"/>
    <p:sldId id="630" r:id="rId35"/>
    <p:sldId id="631" r:id="rId36"/>
    <p:sldId id="633" r:id="rId37"/>
    <p:sldId id="634" r:id="rId38"/>
    <p:sldId id="635" r:id="rId39"/>
    <p:sldId id="636" r:id="rId40"/>
    <p:sldId id="637" r:id="rId41"/>
    <p:sldId id="614" r:id="rId42"/>
    <p:sldId id="615" r:id="rId43"/>
    <p:sldId id="616" r:id="rId44"/>
    <p:sldId id="617" r:id="rId45"/>
    <p:sldId id="876" r:id="rId46"/>
    <p:sldId id="597" r:id="rId47"/>
    <p:sldId id="608" r:id="rId48"/>
    <p:sldId id="609" r:id="rId49"/>
    <p:sldId id="610" r:id="rId50"/>
    <p:sldId id="598" r:id="rId51"/>
    <p:sldId id="602" r:id="rId52"/>
    <p:sldId id="6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96" d="100"/>
          <a:sy n="96" d="100"/>
        </p:scale>
        <p:origin x="9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8AD4DB4D-CC23-4A3B-BAC2-885B7977F142}"/>
    <pc:docChg chg="custSel addSld delSld modSld">
      <pc:chgData name="Cristian Chilipirea" userId="34ab170da5908fc4" providerId="LiveId" clId="{8AD4DB4D-CC23-4A3B-BAC2-885B7977F142}" dt="2022-03-08T07:30:12.240" v="110" actId="207"/>
      <pc:docMkLst>
        <pc:docMk/>
      </pc:docMkLst>
      <pc:sldChg chg="modSp mod">
        <pc:chgData name="Cristian Chilipirea" userId="34ab170da5908fc4" providerId="LiveId" clId="{8AD4DB4D-CC23-4A3B-BAC2-885B7977F142}" dt="2022-03-08T07:23:08.841" v="36" actId="404"/>
        <pc:sldMkLst>
          <pc:docMk/>
          <pc:sldMk cId="736295071" sldId="256"/>
        </pc:sldMkLst>
        <pc:spChg chg="mod">
          <ac:chgData name="Cristian Chilipirea" userId="34ab170da5908fc4" providerId="LiveId" clId="{8AD4DB4D-CC23-4A3B-BAC2-885B7977F142}" dt="2022-03-08T07:23:08.841" v="36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8034753" sldId="58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60029833" sldId="5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1260728" sldId="588"/>
        </pc:sldMkLst>
      </pc:sldChg>
      <pc:sldChg chg="modSp add mod">
        <pc:chgData name="Cristian Chilipirea" userId="34ab170da5908fc4" providerId="LiveId" clId="{8AD4DB4D-CC23-4A3B-BAC2-885B7977F142}" dt="2022-03-08T07:26:00.740" v="72" actId="113"/>
        <pc:sldMkLst>
          <pc:docMk/>
          <pc:sldMk cId="3169263570" sldId="589"/>
        </pc:sldMkLst>
        <pc:graphicFrameChg chg="modGraphic">
          <ac:chgData name="Cristian Chilipirea" userId="34ab170da5908fc4" providerId="LiveId" clId="{8AD4DB4D-CC23-4A3B-BAC2-885B7977F142}" dt="2022-03-08T07:26:00.740" v="72" actId="113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79466863" sldId="58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89635127" sldId="5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454222475" sldId="590"/>
        </pc:sldMkLst>
      </pc:sldChg>
      <pc:sldChg chg="delSp modSp add mod">
        <pc:chgData name="Cristian Chilipirea" userId="34ab170da5908fc4" providerId="LiveId" clId="{8AD4DB4D-CC23-4A3B-BAC2-885B7977F142}" dt="2022-03-08T07:24:56.995" v="53" actId="207"/>
        <pc:sldMkLst>
          <pc:docMk/>
          <pc:sldMk cId="1500108117" sldId="591"/>
        </pc:sldMkLst>
        <pc:spChg chg="del">
          <ac:chgData name="Cristian Chilipirea" userId="34ab170da5908fc4" providerId="LiveId" clId="{8AD4DB4D-CC23-4A3B-BAC2-885B7977F142}" dt="2022-03-08T07:24:50.603" v="50" actId="478"/>
          <ac:spMkLst>
            <pc:docMk/>
            <pc:sldMk cId="1500108117" sldId="591"/>
            <ac:spMk id="2" creationId="{6ECDB1BA-01AC-4B9E-B617-41114BE57E63}"/>
          </ac:spMkLst>
        </pc:spChg>
        <pc:spChg chg="mod">
          <ac:chgData name="Cristian Chilipirea" userId="34ab170da5908fc4" providerId="LiveId" clId="{8AD4DB4D-CC23-4A3B-BAC2-885B7977F142}" dt="2022-03-08T07:24:56.995" v="53" actId="207"/>
          <ac:spMkLst>
            <pc:docMk/>
            <pc:sldMk cId="1500108117" sldId="591"/>
            <ac:spMk id="11" creationId="{C85ED61C-C593-4525-B3A7-2F8C226C567D}"/>
          </ac:spMkLst>
        </pc:spChg>
        <pc:spChg chg="mod">
          <ac:chgData name="Cristian Chilipirea" userId="34ab170da5908fc4" providerId="LiveId" clId="{8AD4DB4D-CC23-4A3B-BAC2-885B7977F142}" dt="2022-03-08T07:24:53.050" v="51" actId="207"/>
          <ac:spMkLst>
            <pc:docMk/>
            <pc:sldMk cId="1500108117" sldId="591"/>
            <ac:spMk id="15" creationId="{14094246-954A-4CD0-A529-7169BC89A5FB}"/>
          </ac:spMkLst>
        </pc:spChg>
        <pc:spChg chg="mod">
          <ac:chgData name="Cristian Chilipirea" userId="34ab170da5908fc4" providerId="LiveId" clId="{8AD4DB4D-CC23-4A3B-BAC2-885B7977F142}" dt="2022-03-08T07:24:54.907" v="52" actId="207"/>
          <ac:spMkLst>
            <pc:docMk/>
            <pc:sldMk cId="1500108117" sldId="591"/>
            <ac:spMk id="16" creationId="{745400EA-673A-4247-BA82-59723930C4B8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4283909" sldId="592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023212922" sldId="5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93904836" sldId="59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971141136" sldId="5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82244407" sldId="59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879075606" sldId="595"/>
        </pc:sldMkLst>
      </pc:sldChg>
      <pc:sldChg chg="modSp add mod">
        <pc:chgData name="Cristian Chilipirea" userId="34ab170da5908fc4" providerId="LiveId" clId="{8AD4DB4D-CC23-4A3B-BAC2-885B7977F142}" dt="2022-03-08T07:26:24.776" v="77" actId="1076"/>
        <pc:sldMkLst>
          <pc:docMk/>
          <pc:sldMk cId="2976786519" sldId="596"/>
        </pc:sldMkLst>
        <pc:spChg chg="mod">
          <ac:chgData name="Cristian Chilipirea" userId="34ab170da5908fc4" providerId="LiveId" clId="{8AD4DB4D-CC23-4A3B-BAC2-885B7977F142}" dt="2022-03-08T07:26:15.975" v="74" actId="207"/>
          <ac:spMkLst>
            <pc:docMk/>
            <pc:sldMk cId="2976786519" sldId="596"/>
            <ac:spMk id="13" creationId="{7129B71D-C4B8-4A76-958D-96B01351324D}"/>
          </ac:spMkLst>
        </pc:spChg>
        <pc:picChg chg="mod">
          <ac:chgData name="Cristian Chilipirea" userId="34ab170da5908fc4" providerId="LiveId" clId="{8AD4DB4D-CC23-4A3B-BAC2-885B7977F142}" dt="2022-03-08T07:26:24.776" v="77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D4DB4D-CC23-4A3B-BAC2-885B7977F142}" dt="2022-03-08T07:26:19.230" v="75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D4DB4D-CC23-4A3B-BAC2-885B7977F142}" dt="2022-03-08T07:26:23.358" v="76" actId="1076"/>
          <ac:picMkLst>
            <pc:docMk/>
            <pc:sldMk cId="2976786519" sldId="596"/>
            <ac:picMk id="15" creationId="{12AC4EFA-509B-4F08-AA65-D1A3AB4945FE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48995985" sldId="59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934042828" sldId="59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44636418" sldId="59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426787990" sldId="59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18138472" sldId="59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30722218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8AD4DB4D-CC23-4A3B-BAC2-885B7977F142}" dt="2022-03-08T07:24:09.655" v="41" actId="692"/>
        <pc:sldMkLst>
          <pc:docMk/>
          <pc:sldMk cId="4113132761" sldId="600"/>
        </pc:sldMkLst>
        <pc:spChg chg="del">
          <ac:chgData name="Cristian Chilipirea" userId="34ab170da5908fc4" providerId="LiveId" clId="{8AD4DB4D-CC23-4A3B-BAC2-885B7977F142}" dt="2022-03-08T07:23:48.597" v="38" actId="478"/>
          <ac:spMkLst>
            <pc:docMk/>
            <pc:sldMk cId="4113132761" sldId="600"/>
            <ac:spMk id="2" creationId="{5847368C-5481-453C-BE0B-00903A3FFF6E}"/>
          </ac:spMkLst>
        </pc:spChg>
        <pc:spChg chg="mod">
          <ac:chgData name="Cristian Chilipirea" userId="34ab170da5908fc4" providerId="LiveId" clId="{8AD4DB4D-CC23-4A3B-BAC2-885B7977F142}" dt="2022-03-08T07:24:01.355" v="40" actId="207"/>
          <ac:spMkLst>
            <pc:docMk/>
            <pc:sldMk cId="4113132761" sldId="600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3:59.210" v="39" actId="207"/>
          <ac:spMkLst>
            <pc:docMk/>
            <pc:sldMk cId="4113132761" sldId="600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05567944" sldId="60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63876005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37447778" sldId="60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726433235" sldId="60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69374573" sldId="606"/>
        </pc:sldMkLst>
      </pc:sldChg>
      <pc:sldChg chg="delSp modSp add mod">
        <pc:chgData name="Cristian Chilipirea" userId="34ab170da5908fc4" providerId="LiveId" clId="{8AD4DB4D-CC23-4A3B-BAC2-885B7977F142}" dt="2022-03-08T07:24:23.917" v="44" actId="692"/>
        <pc:sldMkLst>
          <pc:docMk/>
          <pc:sldMk cId="3271949251" sldId="606"/>
        </pc:sldMkLst>
        <pc:spChg chg="del">
          <ac:chgData name="Cristian Chilipirea" userId="34ab170da5908fc4" providerId="LiveId" clId="{8AD4DB4D-CC23-4A3B-BAC2-885B7977F142}" dt="2022-03-08T07:24:15.750" v="42" actId="478"/>
          <ac:spMkLst>
            <pc:docMk/>
            <pc:sldMk cId="3271949251" sldId="606"/>
            <ac:spMk id="2" creationId="{6FEDF276-18AA-4B6F-9FDE-5D1F4B06AF39}"/>
          </ac:spMkLst>
        </pc:spChg>
        <pc:spChg chg="mod">
          <ac:chgData name="Cristian Chilipirea" userId="34ab170da5908fc4" providerId="LiveId" clId="{8AD4DB4D-CC23-4A3B-BAC2-885B7977F142}" dt="2022-03-08T07:24:17.857" v="43" actId="207"/>
          <ac:spMkLst>
            <pc:docMk/>
            <pc:sldMk cId="3271949251" sldId="606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35318794" sldId="607"/>
        </pc:sldMkLst>
      </pc:sldChg>
      <pc:sldChg chg="delSp modSp add mod">
        <pc:chgData name="Cristian Chilipirea" userId="34ab170da5908fc4" providerId="LiveId" clId="{8AD4DB4D-CC23-4A3B-BAC2-885B7977F142}" dt="2022-03-08T07:24:46.761" v="49" actId="207"/>
        <pc:sldMkLst>
          <pc:docMk/>
          <pc:sldMk cId="4263319528" sldId="607"/>
        </pc:sldMkLst>
        <pc:spChg chg="del">
          <ac:chgData name="Cristian Chilipirea" userId="34ab170da5908fc4" providerId="LiveId" clId="{8AD4DB4D-CC23-4A3B-BAC2-885B7977F142}" dt="2022-03-08T07:24:29.623" v="45" actId="478"/>
          <ac:spMkLst>
            <pc:docMk/>
            <pc:sldMk cId="4263319528" sldId="607"/>
            <ac:spMk id="2" creationId="{0AF1FDC8-1A76-424F-ABFA-CCF465445025}"/>
          </ac:spMkLst>
        </pc:spChg>
        <pc:spChg chg="mod">
          <ac:chgData name="Cristian Chilipirea" userId="34ab170da5908fc4" providerId="LiveId" clId="{8AD4DB4D-CC23-4A3B-BAC2-885B7977F142}" dt="2022-03-08T07:24:40.147" v="47" actId="207"/>
          <ac:spMkLst>
            <pc:docMk/>
            <pc:sldMk cId="4263319528" sldId="607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4:46.761" v="49" actId="207"/>
          <ac:spMkLst>
            <pc:docMk/>
            <pc:sldMk cId="4263319528" sldId="607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36.726" v="46" actId="692"/>
          <ac:cxnSpMkLst>
            <pc:docMk/>
            <pc:sldMk cId="4263319528" sldId="607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43.959" v="48" actId="692"/>
          <ac:cxnSpMkLst>
            <pc:docMk/>
            <pc:sldMk cId="4263319528" sldId="607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4366072" sldId="60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202523571" sldId="60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20748745" sldId="60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030992620" sldId="60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1318760" sldId="610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284051918" sldId="61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2674811" sldId="61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386052438" sldId="61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82925883" sldId="612"/>
        </pc:sldMkLst>
      </pc:sldChg>
      <pc:sldChg chg="modSp add mod">
        <pc:chgData name="Cristian Chilipirea" userId="34ab170da5908fc4" providerId="LiveId" clId="{8AD4DB4D-CC23-4A3B-BAC2-885B7977F142}" dt="2022-03-08T07:26:41.665" v="78" actId="207"/>
        <pc:sldMkLst>
          <pc:docMk/>
          <pc:sldMk cId="4061577288" sldId="612"/>
        </pc:sldMkLst>
        <pc:spChg chg="mod">
          <ac:chgData name="Cristian Chilipirea" userId="34ab170da5908fc4" providerId="LiveId" clId="{8AD4DB4D-CC23-4A3B-BAC2-885B7977F142}" dt="2022-03-08T07:26:41.665" v="78" actId="207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4455886" sldId="613"/>
        </pc:sldMkLst>
      </pc:sldChg>
      <pc:sldChg chg="modSp add mod">
        <pc:chgData name="Cristian Chilipirea" userId="34ab170da5908fc4" providerId="LiveId" clId="{8AD4DB4D-CC23-4A3B-BAC2-885B7977F142}" dt="2022-03-08T07:29:24.209" v="100" actId="207"/>
        <pc:sldMkLst>
          <pc:docMk/>
          <pc:sldMk cId="1271289952" sldId="613"/>
        </pc:sldMkLst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4" creationId="{2146266E-5FC6-4205-ADCD-6504085D6854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74214731" sldId="61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84222368" sldId="61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9706959" sldId="61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44241412" sldId="61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95948861" sldId="61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579744923" sldId="6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75307678" sldId="617"/>
        </pc:sldMkLst>
      </pc:sldChg>
      <pc:sldChg chg="modSp add mod">
        <pc:chgData name="Cristian Chilipirea" userId="34ab170da5908fc4" providerId="LiveId" clId="{8AD4DB4D-CC23-4A3B-BAC2-885B7977F142}" dt="2022-03-08T07:29:06.823" v="98" actId="207"/>
        <pc:sldMkLst>
          <pc:docMk/>
          <pc:sldMk cId="616459293" sldId="618"/>
        </pc:sldMkLst>
        <pc:spChg chg="mod">
          <ac:chgData name="Cristian Chilipirea" userId="34ab170da5908fc4" providerId="LiveId" clId="{8AD4DB4D-CC23-4A3B-BAC2-885B7977F142}" dt="2022-03-08T07:28:34.373" v="96" actId="207"/>
          <ac:spMkLst>
            <pc:docMk/>
            <pc:sldMk cId="616459293" sldId="618"/>
            <ac:spMk id="7" creationId="{B148BA59-B200-4BDE-A119-BB225B89EFD2}"/>
          </ac:spMkLst>
        </pc:spChg>
        <pc:spChg chg="mod">
          <ac:chgData name="Cristian Chilipirea" userId="34ab170da5908fc4" providerId="LiveId" clId="{8AD4DB4D-CC23-4A3B-BAC2-885B7977F142}" dt="2022-03-08T07:29:06.823" v="98" actId="207"/>
          <ac:spMkLst>
            <pc:docMk/>
            <pc:sldMk cId="616459293" sldId="618"/>
            <ac:spMk id="11" creationId="{518EE4D0-FF5F-430F-95CF-0075E6CCA3F2}"/>
          </ac:spMkLst>
        </pc:spChg>
        <pc:spChg chg="mod">
          <ac:chgData name="Cristian Chilipirea" userId="34ab170da5908fc4" providerId="LiveId" clId="{8AD4DB4D-CC23-4A3B-BAC2-885B7977F142}" dt="2022-03-08T07:28:26.265" v="95" actId="207"/>
          <ac:spMkLst>
            <pc:docMk/>
            <pc:sldMk cId="616459293" sldId="618"/>
            <ac:spMk id="16" creationId="{E4A6AD26-5216-4806-A108-E84BDCF170E7}"/>
          </ac:spMkLst>
        </pc:spChg>
        <pc:picChg chg="ord">
          <ac:chgData name="Cristian Chilipirea" userId="34ab170da5908fc4" providerId="LiveId" clId="{8AD4DB4D-CC23-4A3B-BAC2-885B7977F142}" dt="2022-03-08T07:29:00.543" v="97" actId="167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86207034" sldId="618"/>
        </pc:sldMkLst>
      </pc:sldChg>
      <pc:sldChg chg="modSp add mod">
        <pc:chgData name="Cristian Chilipirea" userId="34ab170da5908fc4" providerId="LiveId" clId="{8AD4DB4D-CC23-4A3B-BAC2-885B7977F142}" dt="2022-03-08T07:26:56.693" v="80" actId="207"/>
        <pc:sldMkLst>
          <pc:docMk/>
          <pc:sldMk cId="2896916478" sldId="619"/>
        </pc:sldMkLst>
        <pc:spChg chg="mod">
          <ac:chgData name="Cristian Chilipirea" userId="34ab170da5908fc4" providerId="LiveId" clId="{8AD4DB4D-CC23-4A3B-BAC2-885B7977F142}" dt="2022-03-08T07:26:54.839" v="79" actId="207"/>
          <ac:spMkLst>
            <pc:docMk/>
            <pc:sldMk cId="2896916478" sldId="619"/>
            <ac:spMk id="6" creationId="{802802D8-0A01-4405-8704-99483E6953DC}"/>
          </ac:spMkLst>
        </pc:spChg>
        <pc:spChg chg="mod">
          <ac:chgData name="Cristian Chilipirea" userId="34ab170da5908fc4" providerId="LiveId" clId="{8AD4DB4D-CC23-4A3B-BAC2-885B7977F142}" dt="2022-03-08T07:26:56.693" v="80" actId="207"/>
          <ac:spMkLst>
            <pc:docMk/>
            <pc:sldMk cId="2896916478" sldId="619"/>
            <ac:spMk id="11" creationId="{1BF6E9F9-D07B-4A10-BA1B-90BB7DF3C04F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12661963" sldId="620"/>
        </pc:sldMkLst>
      </pc:sldChg>
      <pc:sldChg chg="modSp add mod">
        <pc:chgData name="Cristian Chilipirea" userId="34ab170da5908fc4" providerId="LiveId" clId="{8AD4DB4D-CC23-4A3B-BAC2-885B7977F142}" dt="2022-03-08T07:27:16.873" v="81" actId="207"/>
        <pc:sldMkLst>
          <pc:docMk/>
          <pc:sldMk cId="3686213521" sldId="620"/>
        </pc:sldMkLst>
        <pc:spChg chg="mod">
          <ac:chgData name="Cristian Chilipirea" userId="34ab170da5908fc4" providerId="LiveId" clId="{8AD4DB4D-CC23-4A3B-BAC2-885B7977F142}" dt="2022-03-08T07:27:16.873" v="81" actId="207"/>
          <ac:spMkLst>
            <pc:docMk/>
            <pc:sldMk cId="3686213521" sldId="620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4281371" sldId="621"/>
        </pc:sldMkLst>
      </pc:sldChg>
      <pc:sldChg chg="modSp add mod">
        <pc:chgData name="Cristian Chilipirea" userId="34ab170da5908fc4" providerId="LiveId" clId="{8AD4DB4D-CC23-4A3B-BAC2-885B7977F142}" dt="2022-03-08T07:27:24.228" v="82" actId="207"/>
        <pc:sldMkLst>
          <pc:docMk/>
          <pc:sldMk cId="324174011" sldId="621"/>
        </pc:sldMkLst>
        <pc:spChg chg="mod">
          <ac:chgData name="Cristian Chilipirea" userId="34ab170da5908fc4" providerId="LiveId" clId="{8AD4DB4D-CC23-4A3B-BAC2-885B7977F142}" dt="2022-03-08T07:27:24.228" v="82" actId="207"/>
          <ac:spMkLst>
            <pc:docMk/>
            <pc:sldMk cId="324174011" sldId="621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23062931" sldId="622"/>
        </pc:sldMkLst>
      </pc:sldChg>
      <pc:sldChg chg="modSp add mod">
        <pc:chgData name="Cristian Chilipirea" userId="34ab170da5908fc4" providerId="LiveId" clId="{8AD4DB4D-CC23-4A3B-BAC2-885B7977F142}" dt="2022-03-08T07:27:27.981" v="83" actId="207"/>
        <pc:sldMkLst>
          <pc:docMk/>
          <pc:sldMk cId="3062670746" sldId="622"/>
        </pc:sldMkLst>
        <pc:spChg chg="mod">
          <ac:chgData name="Cristian Chilipirea" userId="34ab170da5908fc4" providerId="LiveId" clId="{8AD4DB4D-CC23-4A3B-BAC2-885B7977F142}" dt="2022-03-08T07:27:27.981" v="83" actId="207"/>
          <ac:spMkLst>
            <pc:docMk/>
            <pc:sldMk cId="3062670746" sldId="622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33.905" v="85" actId="207"/>
        <pc:sldMkLst>
          <pc:docMk/>
          <pc:sldMk cId="3929624473" sldId="623"/>
        </pc:sldMkLst>
        <pc:spChg chg="mod">
          <ac:chgData name="Cristian Chilipirea" userId="34ab170da5908fc4" providerId="LiveId" clId="{8AD4DB4D-CC23-4A3B-BAC2-885B7977F142}" dt="2022-03-08T07:27:33.905" v="85" actId="207"/>
          <ac:spMkLst>
            <pc:docMk/>
            <pc:sldMk cId="3929624473" sldId="623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31.251" v="84" actId="207"/>
          <ac:spMkLst>
            <pc:docMk/>
            <pc:sldMk cId="3929624473" sldId="623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42.561" v="88" actId="207"/>
        <pc:sldMkLst>
          <pc:docMk/>
          <pc:sldMk cId="3891540708" sldId="624"/>
        </pc:sldMkLst>
        <pc:spChg chg="mod">
          <ac:chgData name="Cristian Chilipirea" userId="34ab170da5908fc4" providerId="LiveId" clId="{8AD4DB4D-CC23-4A3B-BAC2-885B7977F142}" dt="2022-03-08T07:27:37.960" v="86" actId="207"/>
          <ac:spMkLst>
            <pc:docMk/>
            <pc:sldMk cId="3891540708" sldId="624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40.398" v="87" actId="207"/>
          <ac:spMkLst>
            <pc:docMk/>
            <pc:sldMk cId="3891540708" sldId="624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42.561" v="88" actId="207"/>
          <ac:spMkLst>
            <pc:docMk/>
            <pc:sldMk cId="3891540708" sldId="624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54.684" v="91" actId="207"/>
        <pc:sldMkLst>
          <pc:docMk/>
          <pc:sldMk cId="39519591" sldId="625"/>
        </pc:sldMkLst>
        <pc:spChg chg="mod">
          <ac:chgData name="Cristian Chilipirea" userId="34ab170da5908fc4" providerId="LiveId" clId="{8AD4DB4D-CC23-4A3B-BAC2-885B7977F142}" dt="2022-03-08T07:27:52.613" v="90" actId="207"/>
          <ac:spMkLst>
            <pc:docMk/>
            <pc:sldMk cId="39519591" sldId="625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4.684" v="91" actId="207"/>
          <ac:spMkLst>
            <pc:docMk/>
            <pc:sldMk cId="39519591" sldId="625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11.692" v="94" actId="207"/>
        <pc:sldMkLst>
          <pc:docMk/>
          <pc:sldMk cId="1101279828" sldId="626"/>
        </pc:sldMkLst>
        <pc:spChg chg="mod">
          <ac:chgData name="Cristian Chilipirea" userId="34ab170da5908fc4" providerId="LiveId" clId="{8AD4DB4D-CC23-4A3B-BAC2-885B7977F142}" dt="2022-03-08T07:28:11.692" v="94" actId="207"/>
          <ac:spMkLst>
            <pc:docMk/>
            <pc:sldMk cId="1101279828" sldId="626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8.127" v="92" actId="207"/>
          <ac:spMkLst>
            <pc:docMk/>
            <pc:sldMk cId="1101279828" sldId="626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07.551" v="93" actId="207"/>
        <pc:sldMkLst>
          <pc:docMk/>
          <pc:sldMk cId="2742101393" sldId="627"/>
        </pc:sldMkLst>
        <pc:spChg chg="mod">
          <ac:chgData name="Cristian Chilipirea" userId="34ab170da5908fc4" providerId="LiveId" clId="{8AD4DB4D-CC23-4A3B-BAC2-885B7977F142}" dt="2022-03-08T07:28:07.551" v="93" actId="207"/>
          <ac:spMkLst>
            <pc:docMk/>
            <pc:sldMk cId="2742101393" sldId="627"/>
            <ac:spMk id="2" creationId="{DD825B77-5AFB-4738-92E6-E1D1909F530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45113523" sldId="62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514706703" sldId="6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28691666" sldId="62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819427241" sldId="629"/>
        </pc:sldMkLst>
      </pc:sldChg>
      <pc:sldChg chg="modSp add mod">
        <pc:chgData name="Cristian Chilipirea" userId="34ab170da5908fc4" providerId="LiveId" clId="{8AD4DB4D-CC23-4A3B-BAC2-885B7977F142}" dt="2022-03-08T07:29:27.944" v="101" actId="207"/>
        <pc:sldMkLst>
          <pc:docMk/>
          <pc:sldMk cId="637739072" sldId="630"/>
        </pc:sldMkLst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4" creationId="{2146266E-5FC6-4205-ADCD-6504085D685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1307940" sldId="630"/>
        </pc:sldMkLst>
      </pc:sldChg>
      <pc:sldChg chg="modSp add mod">
        <pc:chgData name="Cristian Chilipirea" userId="34ab170da5908fc4" providerId="LiveId" clId="{8AD4DB4D-CC23-4A3B-BAC2-885B7977F142}" dt="2022-03-08T07:29:32.162" v="102" actId="207"/>
        <pc:sldMkLst>
          <pc:docMk/>
          <pc:sldMk cId="94534574" sldId="631"/>
        </pc:sldMkLst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5" creationId="{A3012394-A84C-4994-808A-20B63E4D575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15738256" sldId="631"/>
        </pc:sldMkLst>
      </pc:sldChg>
      <pc:sldChg chg="modSp add mod">
        <pc:chgData name="Cristian Chilipirea" userId="34ab170da5908fc4" providerId="LiveId" clId="{8AD4DB4D-CC23-4A3B-BAC2-885B7977F142}" dt="2022-03-08T07:29:36.947" v="103" actId="207"/>
        <pc:sldMkLst>
          <pc:docMk/>
          <pc:sldMk cId="265412519" sldId="633"/>
        </pc:sldMkLst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42.633" v="104" actId="207"/>
        <pc:sldMkLst>
          <pc:docMk/>
          <pc:sldMk cId="1103199660" sldId="634"/>
        </pc:sldMkLst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57.526" v="106" actId="207"/>
        <pc:sldMkLst>
          <pc:docMk/>
          <pc:sldMk cId="565602874" sldId="635"/>
        </pc:sldMkLst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57.526" v="106" actId="207"/>
          <ac:spMkLst>
            <pc:docMk/>
            <pc:sldMk cId="565602874" sldId="635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04.777" v="108" actId="207"/>
        <pc:sldMkLst>
          <pc:docMk/>
          <pc:sldMk cId="455110559" sldId="636"/>
        </pc:sldMkLst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04.777" v="108" actId="207"/>
          <ac:spMkLst>
            <pc:docMk/>
            <pc:sldMk cId="455110559" sldId="636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12.240" v="110" actId="207"/>
        <pc:sldMkLst>
          <pc:docMk/>
          <pc:sldMk cId="1485896513" sldId="637"/>
        </pc:sldMkLst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12.240" v="110" actId="207"/>
          <ac:spMkLst>
            <pc:docMk/>
            <pc:sldMk cId="1485896513" sldId="637"/>
            <ac:spMk id="18" creationId="{62C69E4A-06A2-4667-B895-EE27182B985A}"/>
          </ac:spMkLst>
        </pc:spChg>
      </pc:sldChg>
      <pc:sldChg chg="modSp add mod">
        <pc:chgData name="Cristian Chilipirea" userId="34ab170da5908fc4" providerId="LiveId" clId="{8AD4DB4D-CC23-4A3B-BAC2-885B7977F142}" dt="2022-03-08T07:29:12.200" v="99" actId="207"/>
        <pc:sldMkLst>
          <pc:docMk/>
          <pc:sldMk cId="520811325" sldId="638"/>
        </pc:sldMkLst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5" creationId="{8A27B149-2D8B-4656-9DCA-519B3444A4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7" creationId="{A4D7F1F2-ABAD-4074-BCAA-E38C3139FF5A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21822984" sldId="6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73895690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173059675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567613832" sldId="8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9513E274-EA83-2B47-B7F8-67642947CD35}"/>
    <pc:docChg chg="custSel modSld">
      <pc:chgData name="Cristian Chilipirea" userId="34ab170da5908fc4" providerId="LiveId" clId="{9513E274-EA83-2B47-B7F8-67642947CD35}" dt="2023-03-12T16:44:47.585" v="9" actId="27636"/>
      <pc:docMkLst>
        <pc:docMk/>
      </pc:docMkLst>
      <pc:sldChg chg="modSp mod">
        <pc:chgData name="Cristian Chilipirea" userId="34ab170da5908fc4" providerId="LiveId" clId="{9513E274-EA83-2B47-B7F8-67642947CD35}" dt="2023-03-12T16:44:47.585" v="9" actId="27636"/>
        <pc:sldMkLst>
          <pc:docMk/>
          <pc:sldMk cId="736295071" sldId="256"/>
        </pc:sldMkLst>
        <pc:spChg chg="mod">
          <ac:chgData name="Cristian Chilipirea" userId="34ab170da5908fc4" providerId="LiveId" clId="{9513E274-EA83-2B47-B7F8-67642947CD35}" dt="2023-03-12T16:44:47.585" v="9" actId="27636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4:42:55.78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110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https://www.nayuki.io/page/a-fundamental-introduction-to-x86-assembly-programming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064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5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8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8kx56OZQh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d33UVZhnA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3600" dirty="0" err="1"/>
              <a:t>Introducere</a:t>
            </a:r>
            <a:r>
              <a:rPr lang="en-US" sz="3600" dirty="0"/>
              <a:t> Cloud Computing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Dr. Ing. Cristian Chilipirea – cristian.</a:t>
            </a:r>
            <a:r>
              <a:rPr lang="ro-RO"/>
              <a:t>chilipirea@gmail.</a:t>
            </a:r>
            <a:r>
              <a:rPr lang="ro-RO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45EBA-699A-4F69-BCB4-AF3E9EA9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895350"/>
            <a:ext cx="795337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o-RO" dirty="0" err="1"/>
              <a:t>lasticitate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Timp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BCA53-289A-4B2E-8061-14DB8F88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1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A7058E-937E-42C3-9843-0C62509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Privat    </a:t>
            </a:r>
            <a:r>
              <a:rPr lang="ro-RO" dirty="0" err="1"/>
              <a:t>vs</a:t>
            </a:r>
            <a:r>
              <a:rPr lang="ro-RO" dirty="0"/>
              <a:t>             Public            </a:t>
            </a:r>
            <a:r>
              <a:rPr lang="ro-RO" dirty="0" err="1"/>
              <a:t>vs</a:t>
            </a:r>
            <a:r>
              <a:rPr lang="ro-RO" dirty="0"/>
              <a:t>    Hibrid</a:t>
            </a:r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4915B20-32AF-4BE1-A296-43CBA9D8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1266222"/>
            <a:ext cx="2206752" cy="165506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C20A79F-5229-41E5-9CB7-03BBFF16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921286"/>
            <a:ext cx="2206752" cy="138266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EFF028-F3E0-4355-8BEE-66616B48A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36" y="4182796"/>
            <a:ext cx="3157728" cy="1776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ED61C-C593-4525-B3A7-2F8C226C567D}"/>
              </a:ext>
            </a:extLst>
          </p:cNvPr>
          <p:cNvSpPr txBox="1"/>
          <p:nvPr/>
        </p:nvSpPr>
        <p:spPr>
          <a:xfrm>
            <a:off x="5031796" y="5983549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Și </a:t>
            </a:r>
            <a:r>
              <a:rPr lang="ro-RO" sz="2400" b="1" dirty="0">
                <a:solidFill>
                  <a:schemeClr val="tx2"/>
                </a:solidFill>
              </a:rPr>
              <a:t>mulți</a:t>
            </a:r>
            <a:r>
              <a:rPr lang="ro-RO" sz="2400" dirty="0">
                <a:solidFill>
                  <a:schemeClr val="tx2"/>
                </a:solidFill>
              </a:rPr>
              <a:t> alții.....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8F40C9-0FC9-4BDB-8B89-A8D76B0468F4}"/>
              </a:ext>
            </a:extLst>
          </p:cNvPr>
          <p:cNvCxnSpPr/>
          <p:nvPr/>
        </p:nvCxnSpPr>
        <p:spPr bwMode="auto">
          <a:xfrm>
            <a:off x="4169664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6ACE9B-F23E-4D34-8A22-FE9B73AD333F}"/>
              </a:ext>
            </a:extLst>
          </p:cNvPr>
          <p:cNvCxnSpPr/>
          <p:nvPr/>
        </p:nvCxnSpPr>
        <p:spPr bwMode="auto">
          <a:xfrm>
            <a:off x="8016240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94246-954A-4CD0-A529-7169BC89A5FB}"/>
              </a:ext>
            </a:extLst>
          </p:cNvPr>
          <p:cNvSpPr txBox="1"/>
          <p:nvPr/>
        </p:nvSpPr>
        <p:spPr>
          <a:xfrm>
            <a:off x="1459993" y="1727658"/>
            <a:ext cx="2645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2"/>
                </a:solidFill>
              </a:rPr>
              <a:t>Cloud ținut în interiorul unei instituții. Menit pentru a oferi resurse diferitelor grupuri din instituție. Necesită menținerea unui singur grup de administrare cluster.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400EA-673A-4247-BA82-59723930C4B8}"/>
              </a:ext>
            </a:extLst>
          </p:cNvPr>
          <p:cNvSpPr txBox="1"/>
          <p:nvPr/>
        </p:nvSpPr>
        <p:spPr>
          <a:xfrm>
            <a:off x="8016240" y="1727657"/>
            <a:ext cx="2651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tx2"/>
                </a:solidFill>
              </a:rPr>
              <a:t>Și privat și public. Când resursele private sunt epuizate se pot extinde cu cele publice. Posibil doar temporar.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B7854-01B4-46F7-8D02-FD65CE8A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0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59134-5AA5-4D77-A70E-D880871F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SLA/</a:t>
            </a:r>
            <a:r>
              <a:rPr lang="ro-RO" dirty="0" err="1"/>
              <a:t>QoS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FAAD6-AA32-4043-A77E-D21917E11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ro-RO" dirty="0"/>
          </a:p>
          <a:p>
            <a:pPr lvl="1"/>
            <a:r>
              <a:rPr lang="ro-RO" dirty="0"/>
              <a:t>Se dorește 99.999% disponibilitate (5 minute pe an </a:t>
            </a:r>
            <a:r>
              <a:rPr lang="ro-RO" dirty="0" err="1"/>
              <a:t>down-time</a:t>
            </a:r>
            <a:r>
              <a:rPr lang="ro-RO" dirty="0"/>
              <a:t>)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Se obține prin securitate crescută</a:t>
            </a:r>
          </a:p>
          <a:p>
            <a:pPr lvl="1"/>
            <a:r>
              <a:rPr lang="ro-RO" dirty="0"/>
              <a:t>Se obține prin hardware de înaltă performanță</a:t>
            </a:r>
          </a:p>
          <a:p>
            <a:pPr lvl="1"/>
            <a:r>
              <a:rPr lang="ro-RO" dirty="0"/>
              <a:t>Se obține prin redundanță și back-</a:t>
            </a:r>
            <a:r>
              <a:rPr lang="ro-RO" dirty="0" err="1"/>
              <a:t>up</a:t>
            </a:r>
            <a:endParaRPr lang="ro-RO" dirty="0"/>
          </a:p>
          <a:p>
            <a:pPr lvl="1"/>
            <a:r>
              <a:rPr lang="ro-RO" dirty="0"/>
              <a:t>Se obține prin mecanisme de toleranță la defecte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4E72-3AF4-4071-8052-0D9E0A75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C692C-E689-4CD1-AEB2-70A321C5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X as a Service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0FF5FE-BA9A-4BEF-8267-92CC3039C1D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11436223"/>
              </p:ext>
            </p:extLst>
          </p:nvPr>
        </p:nvGraphicFramePr>
        <p:xfrm>
          <a:off x="474663" y="1285875"/>
          <a:ext cx="11196636" cy="440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8407">
                  <a:extLst>
                    <a:ext uri="{9D8B030D-6E8A-4147-A177-3AD203B41FA5}">
                      <a16:colId xmlns:a16="http://schemas.microsoft.com/office/drawing/2014/main" val="4164919654"/>
                    </a:ext>
                  </a:extLst>
                </a:gridCol>
                <a:gridCol w="4698229">
                  <a:extLst>
                    <a:ext uri="{9D8B030D-6E8A-4147-A177-3AD203B41FA5}">
                      <a16:colId xmlns:a16="http://schemas.microsoft.com/office/drawing/2014/main" val="539646563"/>
                    </a:ext>
                  </a:extLst>
                </a:gridCol>
              </a:tblGrid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chemeClr val="bg2"/>
                          </a:solidFill>
                        </a:rPr>
                        <a:t>as a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bg2"/>
                          </a:solidFill>
                        </a:rPr>
                        <a:t>Exemplu Efectiv</a:t>
                      </a:r>
                      <a:endParaRPr lang="en-US" sz="2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7799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tx2"/>
                          </a:solidFill>
                        </a:rPr>
                        <a:t>Software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Dropbox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Slack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78517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>
                          <a:solidFill>
                            <a:schemeClr val="tx2"/>
                          </a:solidFill>
                        </a:rPr>
                        <a:t>Platform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Baze de date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54513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>
                          <a:solidFill>
                            <a:schemeClr val="tx2"/>
                          </a:solidFill>
                        </a:rPr>
                        <a:t>Infrastructure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Mașini virtuale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0994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tx2"/>
                          </a:solidFill>
                        </a:rPr>
                        <a:t>Metal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Mașini fizice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9881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...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2447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FC1D55-096B-4F70-BA3B-48DC0ACA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DF2FB-0704-463F-B5DB-AED7671A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Metal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E2F96-3A68-44AC-85D2-7D92A4A6EF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Folosim direct mașinile.</a:t>
            </a:r>
          </a:p>
          <a:p>
            <a:r>
              <a:rPr lang="ro-RO" dirty="0"/>
              <a:t>Sunt necesare servere specializate</a:t>
            </a:r>
          </a:p>
          <a:p>
            <a:pPr lvl="1"/>
            <a:r>
              <a:rPr lang="ro-RO" dirty="0"/>
              <a:t>Suport </a:t>
            </a:r>
            <a:r>
              <a:rPr lang="en-US" b="1" dirty="0"/>
              <a:t>Intelligent Platform Management Interface</a:t>
            </a:r>
            <a:r>
              <a:rPr lang="en-US" dirty="0"/>
              <a:t> (</a:t>
            </a:r>
            <a:r>
              <a:rPr lang="en-US" b="1" dirty="0"/>
              <a:t>IPMI</a:t>
            </a:r>
            <a:r>
              <a:rPr lang="en-US" dirty="0"/>
              <a:t>)</a:t>
            </a:r>
            <a:endParaRPr lang="ro-RO" dirty="0"/>
          </a:p>
          <a:p>
            <a:pPr lvl="1"/>
            <a:r>
              <a:rPr lang="ro-RO" dirty="0"/>
              <a:t>Suport </a:t>
            </a:r>
            <a:r>
              <a:rPr lang="en-US" b="1" dirty="0"/>
              <a:t>Baseboard management controller</a:t>
            </a:r>
          </a:p>
          <a:p>
            <a:pPr lvl="1"/>
            <a:r>
              <a:rPr lang="ro-RO" dirty="0"/>
              <a:t>Suport </a:t>
            </a:r>
            <a:r>
              <a:rPr lang="en-US" b="1" dirty="0" err="1"/>
              <a:t>Preboot</a:t>
            </a:r>
            <a:r>
              <a:rPr lang="en-US" b="1" dirty="0"/>
              <a:t> </a:t>
            </a:r>
            <a:r>
              <a:rPr lang="en-US" b="1" dirty="0" err="1"/>
              <a:t>eXecution</a:t>
            </a:r>
            <a:r>
              <a:rPr lang="en-US" b="1" dirty="0"/>
              <a:t> Environment</a:t>
            </a:r>
            <a:r>
              <a:rPr lang="en-US" dirty="0"/>
              <a:t> (</a:t>
            </a:r>
            <a:r>
              <a:rPr lang="en-US" b="1" dirty="0"/>
              <a:t>PXE</a:t>
            </a:r>
            <a:r>
              <a:rPr lang="ro-RO" b="1" dirty="0"/>
              <a:t>)</a:t>
            </a:r>
          </a:p>
          <a:p>
            <a:pPr marL="0" indent="0">
              <a:buNone/>
            </a:pPr>
            <a:r>
              <a:rPr lang="ro-RO" dirty="0"/>
              <a:t>Combinate acestea oferă metode de </a:t>
            </a:r>
            <a:r>
              <a:rPr lang="ro-RO" dirty="0" err="1"/>
              <a:t>power</a:t>
            </a:r>
            <a:r>
              <a:rPr lang="ro-RO" dirty="0"/>
              <a:t> on/off, , monitorizare, </a:t>
            </a:r>
            <a:r>
              <a:rPr lang="ro-RO" dirty="0" err="1"/>
              <a:t>remote</a:t>
            </a:r>
            <a:r>
              <a:rPr lang="ro-RO" dirty="0"/>
              <a:t>-control, instalare OS.</a:t>
            </a:r>
          </a:p>
          <a:p>
            <a:pPr marL="0" indent="0">
              <a:buNone/>
            </a:pPr>
            <a:r>
              <a:rPr lang="ro-RO" dirty="0"/>
              <a:t>Toate de la distanță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C5F9D2-F6C4-4BDC-B0B3-697414F1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35" y="5054436"/>
            <a:ext cx="1895740" cy="11812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CFFB-DBC7-46F7-B41C-5F92718D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7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7E917-4110-4350-B0D8-279B6D9A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Infrastructure</a:t>
            </a:r>
            <a:r>
              <a:rPr lang="ro-RO" dirty="0"/>
              <a:t> as a Service – mașini virtuale</a:t>
            </a:r>
            <a:endParaRPr lang="en-US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4D197C1-B6FB-4CDC-85EA-9F19DE0AB0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80" y="3451001"/>
            <a:ext cx="2857500" cy="1381125"/>
          </a:xfrm>
        </p:spPr>
      </p:pic>
      <p:pic>
        <p:nvPicPr>
          <p:cNvPr id="3076" name="Picture 4" descr="data:image/jpeg;base64,/9j/4AAQSkZJRgABAQAAAQABAAD/2wCEAAkGBxIQEhESEhMWFRAVGBUSFhgWFxYQFxUaGBcXFhgXFhgYHiggGBomGxoXIj0hJiotLi4uGB8zOzMtNygtLysBCgoKDg0OGhAQGS0lHiYyNy0wMi0rLTctKys1Ny8vLzAtLSsrLS0uLS0rLS0uLS8tNy0tKy0tLSstLS0tKy0rMf/AABEIAHsBmQMBIgACEQEDEQH/xAAcAAACAgMBAQAAAAAAAAAAAAAABwUGAQIIBAP/xABOEAABAwIDAwYICQoEBQUAAAABAAIDBBEFEiEGBzETIkFRYXEIFCMycoGRsRY0UoKSobLB0RUXJDNCU2Jzs/A1Q1R0VZTCw9IlNoOTov/EABoBAQADAQEBAAAAAAAAAAAAAAADBAUGAgH/xAAsEQEAAgEBBQYHAQEAAAAAAAAAAQIDBBEUM1FxEiExMlKBBRMVQZGh8NGx/9oADAMBAAIRAxEAPwB4PcACSbAaknoVexPaQNNo7d519g/FY2rxAtAjB46n7h9/sVQLloabSxaO1Zla3W2pbsUTLtpZ/lD2D7gsfCWf5Q9gULmWpcrvyMfphm7zm9U/lN/Caf5Q9gWvwnqPlD2BQhctS5PkY/TD7vOb1T+V22XxeWd72vIIDbjS3SrIqVsIfKy+gPerqsrVViuSYhuaK02wxNp2ygtpMRkgyZDx4qE+Ek/WPYpDbT/L9fvVVuuV12oy0z2itpiOr3e0xKa+Ek/WPYsfCWfrHsUNdYuqm9Z/XP5eO3bmmvhNP1j2BSFBtXqBK3TrH3hVQlF17prc9Z29qZ6nzLGjDK17Q5pu06ghbqmbIYkWyci48x98vY4a6d4+5XNdFps8Z8cWj36rFbdqNoQvlUVDIxme5rG9biGj2lfRpB1GoVh6ZQhCAQhaNladAQT2EFBuhCwTbigyhaRytd5pB7iCt0AhYJWscrXea4HuIKDdCEIBCEIBCEIBCEIBCxdZQCEIQCEIQCEIQCEIQCEIQCEIQCEIQUHal55d4UMXKV2qP6Q/1KGJW9h4dejmNRxbdWxK1JWuZakqRE2LlqXLUuWCUFr2BPlZfQHvV3VG3fHysvoD3q8rG1nFl0Gg4Ee6G2hwp9RlyFot13UJ8E5vlM9p/BXRCy8uhw5LTe0d/VZmkT4qX8E5vlM9p/BfGo2XqGi4yu7GnX1X4q9IUU/DMHKfy+fKqVTgQSCLEcQdFglWTbSla17XgauHO7ei6rSw8+H5WSacle0dmdj14QbTw+m33hMxLLCT5aH02+8JmrW+E+S3VNh8Jcqb5cVnnxSqZM52SF3JxMPmsbYEEDrd51+m/YFdfB22ofyk2HyPJYW8tACb5S2wext+AIIdbhzXHpWPCM2bs+DEGDR36PNbrFzG494zNv8AwtSo2Wxl1DV09U294ntcQOLm8Ht9bS4etayZ2cvJi+JR0sMtRMcsUTS9x46AcAOknhbrK+9NO2RjJGG7HtD2kdIcLg+xJ7wi9o+ThgoGO50p5aUD5DDZgI6i/X/40Cx243h1mJyuJkdFTahkLHFrQ3oz2893afVZVSmqXxOD43uY8cHNJY4dxGoWaSmfK9kcYzSPc1jQOJc4gAeskJmb3thKXCqagdCCJnZo5nZnOEjg1pLrHzdb6CwsUHo2X33VNNTSRVLPGZgByEhOU3vYiYjVwA1uNTax43FC2k2wrcQc51TO9zSdIwSyJuugbGNPXx01JUEukdkNzWHx00ZrIzPUvaHPJe9jWFw1YwMLdB1m5vrpwAc6UtS+JwfG9zHjg5jixw7iNU0tlt9tTTU0kVSzxmYAchI45Te9iJiNXADW41NrE63Edvl2DiwqWGSmzeLT5gGuObk3NtcBx1LSCLXudDqlwgndo9sK7EHOdU1D3NP+WCWRNHUIxzfXx6yVEUlVJE4Pie6N44OY4scO4jVdF7H7msPjpozWRmepe0Ofd72NYXDVjAwt0HWbm+unALXfLsHFhUsMlNm8WnzDK45uTcy1wHHUtIIte50OqC37nd6Us8rKGufnc/SCY+cXD/LkP7Vxwdxvob3Fvl4RUtVFNRSRyvZAWuADHOZlla65cbHiWltj/CUlKKpdDJHKw2fG5sjT1OaQ4H2hdS74MD8ewqfKLyQgVLNLnmAlwHewvHsQSm7rHvyhh1LUON5C3JJ6bOa4nvIzfOVkSM8G7HNaqhceNqmMexkn/b9hTzQKnwgdpX0tLDTRPLJahxLi0lruTZa4uOF3FveAQo/wd9pnzMqaKWRz3MtPFmcXHIea8C/BodkNv4yqbvHqHYxjwpoyS1r2UTba2DXeVd6nF57mrGGN/IG0QjuRTiXktdLwzgZSSeIbmaSetiDplQm2mNCgoaqp/ajjJZfpeeawfSLVNpM+EfjmSGmomnWRxnk9FnNYD2FxJ+Ygg/B4FRNXVc7pHujEXlczi7PJI4ZC6/E2a8346dqm97W1uMRVooqKORkbmtMboozJJPcXdldY2DSbWFiLXvYqzbjcC8UwuN7haSpJqHeiebGO7IA75xTBQc2M2C2ln573TAn95Vi/s5Qkeuy8dfhe0eEgzOdVMjbqXMl8YjA63ta5wDe1wsun1gi+h4IFLup3sGvkbR1oa2pI8nK3mtlI1LXN4NfbUW0Oo0NrtepeWseRxDSR6guW96WDjCcWcaazG3jq4QNBGSb2HUA9rrAcBYLpptTytMJBwfFn+ky/3oEDuW2oqpMUf4xUvdHJHM+XlHks5oz57E2ba3HoFxwXo253y1NTIYMMzRw3yCQNvNMb2GQEcwE8BbNw4cEqaCWUOLIS7PKORs3i4PIBYO/QdvDpXUm7Td/DhULHOa19c5t5ZPOLSRrHGehg4fxcT0AAvN1OCY4K+GoqPGWU1n8qaiR3PGUgAxvOYnNY3t0XurxvQ3mR4SORiAlrnDMGnzIgeDpLcb9DRqeOml7pjWItpaeeof5kMb5T2hrSbDtNrLm7drgzsdxZ81Xz42l1VPe5a85gGRa8G3I0+SwhB7aDCdosdHLmaRkDtWufIaaI9WSNnEfxZejit63YjaLDRy8U0kgbqfF53yEAdcbrF47ACujWtAAAFgNABoB2BZQKHdVvaNa9lHXZRUu0ilADWyn5L2jRrz0EaHhYG17jtZK9zpWhnKGNtMY4rB4eZpzHI8tcQ15a0ADMcrSbnjoo9/ezAo6qGupxkbUEl+Tm5ZmEOzgjgXA306WuPSm9svPHi9BRVUlxMWefG58L2vByyhrmEENL2at4GwuDZBrspK9r4mlvJ8o2pc+LJyXJ8lMxkbiwEtjeQ4g5SWuIDhoFbV4sNwqKnzlgcXvtne97ppHWuQC95JyjM6zeAzGwF17UC62tP6S/1KELlMbYH9Jf6lB5lvYeHXo5nPxbdWxcsErUuWpcpETYuWpctSVqXIJrZrGRSSOcW3Dm26rWN1Y/hzH8j6z+CoGZYJUN9PjvPatHes49Vlx17NZ7l/8Ah1H8j6z+CBt1H8g/X+CXxK1JXjdMXJ737Nz/AEcODYxFVNLozqOLTxCkUvd2p8tN6A+0mEszPjjHeaw2NNlnJji0+KqbbnRnd96qN1btuODO771T1yuv49v77I83mezCT5eH02e8JnpXYSfLw+mz3hNFX/hXkt1SYPCUPtfgTcQo6ildYcqwhpOuV45zHepwBXHNTTuie+N4LXsc5jmni1zTYg9xC7eXNm/7ZrxWuFUwWiqhmNuAlbYPHrGV3aS7qWqnMrcXtEKnDBG93PpCYnX/AHds0Z7gLt+YkNt9tCcRr6ipucjnZYx1Rt5rNOi4F7dZK8+z+0k1EyrZEbCphMD+iwJHOHblzD55UOBfvQNXwftmfGKx9Y8eSphzL8DK8EDvytue8tVn8JX4vQ/zJPshX7drs2MNw+CAi0pHKzdsj7FwPXlFm9zQqD4Svxeh/mSfZCBBLuCDzW9w9y4fXcEHmt7h7kCd8JX4vQ/zZPsBIFP7wlfi9D/Nk+wEgUHcEHmt7h7knfCV+L0P82T7ATig81vcPck74Svxeh/myfYCBArt6NgcwAi4LQCOsELiFdwQea3uHuQcuUROA48AdIoZyw3J/US6XPXaN4PeF0ftZjLaGjqao/5UbnN7XHRg9bi0etJ3wkMCyyUta0aPBp5D/E274/WW5x8wKL2824NVgeGQB3lpLifW5/R/JjP6bi1/zUH38HvBjUV09bJzuRaQCdbyy3BN+vLn+kFI+EjglnUla0cb00h7ReSP6uU9gV83MYF4nhcFxaSe9S/59sg+gG/WpHeZgfj2G1cIF5MnKx24l8fPaBfrtl+cg+u7zHPH8OpKgm7ywMk9NnMefWQT3EJBbZzOxrHjDGbsMraRhGtmRmz3Ds/WOUluo23FDh+KxOdZ7GeMQA9L32hI+kYjbvXr8HXA+Vqp614u2FvJsJ6ZJOJ7w0H6aB9Ex00OpEcMLNSea1jGN4k9ADR9SQ21G9yur5/FcKa5jHOyMLW555e0XHMFrnTUDUkdDG331To8HqchIzmKMkac0yNuPWBbuKo/g1UMRNdOQDM3kox1sa7O426sxaPoIPNTbtdoagB89cYydbPqZnuF+sMu0eor6/m52jp+dDiGa3ACpmF/mvGVPhCDkPeD+UfGWjFL+NNja0E8nrHmflN49Drm14rqXCfiEH+2j/pBc97/AKtZLipaw3MUMcT+x13Pt7HhdCYT8Qg/20f9IIOadzWHifF6MOALWF8xv1xsc5h9T8pXVq5h3Cf4vF/Lm+yunkFJ30TFmDVpboSIm+p00bT9RKQ27naqvw7xg0VMJ+U5MPJjklyZc+UDIRa+Y8epdJ7cYSaygrKdou+SJwYOt4GZn/6ASO8HvHmU1bNSyHKKprQ0nTykRcWtPVdrn+sAdKCS/Ovj3/D2/wDL1H/kj86+Pf8AD2/8vUf+SfaEHMe221GLYtCyCehc1rJBKDHBO11w1zbc4nSzvqCcG5KgmgwqJk8bo3Z5XNa8Frg0uuCQdRc3KvT3houSAO3RbIBCEIFptkf0l/cFBFym9tD+lP7goAuW9h4dejms/Et1luStSVpdYLlIibErUlalywXINsywStC5alyDclaly0LlqXILtuyPlpvQH2kxEud158tP6A+0mMsfWcWW9oODHuqe3PBnd96pyuO3XBnd96pt1yeu49v77GbzPZhH6+H02e8JpJWYQfLw+mz3hNNXvhfkt1SafwkKpb0NmPynh80LRednlofTZfm/OaXN+d2K2oWosOHnsLSQQQ4Egg6EEcQR0FMDcnsqa6vZK9t6alImeegvGsTO/MM1uphHSntj27jDK2UzT0wMrtXOY58WbtcGOAJ7eKncGweCjiENNE2KIa5Wi1z0kni49p1Qe5J7wkqdxpKN4BLGzOa49RczS/0SnCvLieHRVMT4Z42yRPFnNcLg9I9YOt+hBxXTQOkeyNgLnvcGNA4uc42AHeSu3I22AHUAFVsB3c4ZQyieCmAlHmuc98uTtbncQD28Va0Cf8JKncaSjkAJY2ZzXHqLmaX+iUgaaB0j2RsBc97gxoHEucbADvJXamJ4dFUxPhnjbJE8Wc1wuD0j1g636FXsB3c4ZQyieCmAlHmuc98uTtbncQD28UFpjbYAdQASh8JKncaSkkAJayZzXHqzM0v9EpwLy4nh0VTE+GeNskTxZzXC4PSPWDrfosg4rpoHSPZGwFz3uDGgcS5xsAO8lduRtsAOoAKrYDu5wyhlE8FMBKPNc575cna3O4gHt4q1oKtvOwLx/DaqEC8gbysduJfHzwB2usW/OXLuyGDGuraWlHCWRrXdjBznn1MDj6l2WojDdmKKmlfPBTRRzPvme1oB1NzbquepBKxsDQGtFmgAADgANAFshCDkHeNgXiGI1cAFow8yR6ZRycnPYG9YAOXTpaV0TufwLxLC6drhaSYeMSaWN5LFoI6wwMHqVgxbZujq3xyVFPFLJH5rntDiBe9u0X1sdFKoIfa/AWYjR1FI82ErbNdxyvBDmOsOIDg026RcdK5swPFa7ZmueJItSMkkbiQyZl9HMfb2OANrkW4hdVrw4tg9PVs5OohjlZxAe0PsesX4HtCCg0O/DC3tvJy0Tulro8/sLCQfXZQG0O+x1R+j4VTSOnkuxr3tDnAnpjibmzHidTYW1BVxfuhwYknxQ63NhNOBr2Z9FY8C2Yo6EHxWnjiJFi5reeR1F55x9ZQcs7c7MT4c+AVTy6qni8ZlBOctc+R4s5/7btLk9ZOp4nqbBxegg/20f9IL5bRbIUOIOifVQNlfF5hJc02vfKcpGZt+g3Cm2NAAAFgNABoAOoIOYtwg/wDV4+yKb7K6eUXhmzlJTSyTQU8Uc0l872NDXG5uRfoBNjYcSApRAJCb392s0Uz8RoGucxzuVlZHfPE+9zLGBqWk6m2rTc8PNfaECC2T37SRMbHXwmbKLCWIhrzb5bDzXHtBHd0qfrd/tEGnkaWoe+2gfycTb9rmucR7FeMc3f4ZWuL56SMyE3L2Xhc49bnRkFx71GUm6TB43B3iuYj5ckrx9EusfWECcnrMV2rqWxgZadhvYBzYIBwzPP7T7es62AF10hg9EaeCCEvMhijZEXu85+RobmPabXX1oaKKBgjhjZHG3g1jQxo7gNF90AhCECv23P6U/uCr5KntuT+lP7gq8St7Dw69HNZ+Jbq2zLUuWpK1JUiJsXLUuWCVqSgzmWMy1utcyDclakrQuWLoLzutPlp/QH2kyEtd1X66f0G/aTKWPrOLLe0PBj3VLbvgz++lUy6ue3nBn99Kpd1ymu49v77POfzvZhB8vD6bPeE1UqcHPl4fTZ7wmsr3wzy26pdN4SEIXno62KYOMUjJA1zo3Fjg/K9vnNNuDh1LTWXoQheerroocnKyMj5R7YmZ3Bmd7vNY2/nONjoNdEHoXnrq2KBjpJpGRxt4ue4MaO8nRGIVrKeKSaV2WONrpHnqDRcpabOYE/H3jEsSzGjzE0dISQxrAbCSQDzibdPH0bBBLVO+DCGOLRO59r3LIpHDTtLRcdo0Uxs9t7h1e4Mp6ljpDoGOzQvPTzWvALvVdT9JSRwtDImNjjboGsaGNA6gBoFAbVbDUOItPLRBs37M0YEcrCL2OYecATwdcILKoTB9o46mqrqVrHB9GYWvcbZX8q1zhlsb6ZTx7F9NlMNnpaaOGpqDUysuOVLcpc2/NDrkkkC2pNz9aq2wv+MbRenRf0pUDAQhReL7R0dHYVNTFETqA97WuI6w29yglEKKwjaSjrCRTVMMrgLlrHtc4DrLb3ClUAhfF1XGJGxF7RK4F7WFwD3NbYFwbxIFxr2r7IBC+NXVxwsMkr2xxi13PcGNFzYXJ0GpAX2QCF86ioZG1z5HNYxou5ziGtA6yToFAw7dYY92RtdTl1wB5VoBJ4AEmxQffazaSPDoo5ZGucJJo4AG2uDITqb9AAKm0vd9RvR0hHDx2m/60wkAhCEAhCEAhCEAhCEAhCEAhCEAhCECq28P6W/uCrhcrDt8f0t3cPvVbJW9h4dejms/Et1ZLljMtS5alykRNy5aly0JWCUE9spgPjz5Gl+QMaHcM17mys35tm/6g/QH4rx7qj5Wo9Bv2kylm6nUZKZJis9zX0mmxXxRa0d6g/m1b/qD9Afisfm1b/qD9Afir+hV96y81ncsHp/6iNnMAjomFrLuc7Vzjxd+A7FLoQoLWm07ZWK1isbI8FR2981n99KpSuG3dQDlaOI0+9U2657WTtzW2KWo873YP+vg9NnvCa6U2DfGIP5jPtBNlXvhvlsm03hIS2wJv5LxyppeFLiLTVwdTZm3MrB3849gyBMlUrevhT5KRtVB8boXiriPSQzWRmmpBaL26coC0lldUusQH5TxyKHjS4W0VEnU6ok1iaevKAHX62uCs0+1ULcOOJDWHkeXA6SS3RnpZub3qP3YYM+noxLP8bq3OrJyeOaTUN7LNtp0G6CO34zuGGGJpsZ5oYCeoF2b/pV5oqVsMccTBZkbWsaB0BoAA9gVT3vYS+qwuoEYJliy1DLam8ZzG3blzKd2VxplfSU9TGbiRgJHHK7g9p7Q649SCWQhCAS/2F/xjaL06L+lKmAl/sL/AIxtF6dF/SlQSe8baKWkhhhpQDXVcgp4L8Gk+dIexot6yOhGzm76jpQHyxtqqx3OkqJwJnveeJbnvkHRYdHWofbc5MbwF7/1V6qME8M7o7NHeSW+xMVBTtqN3dHVtLomNpawc6KogHIvY8cC7JbMPrtwIRu12jmq4ZoKuwr6OQ089tM5F8sgH8QB7CQSLAhXFLrYnn43j0jP1QNNGT0F7WEOHeCHC3ag+uMf+48O/wBpP73pgJf41ptHhpPTS1AHaRmJHsTAQUPfj/g1X3wf141d6bzGei33Kj78SPyPUgm13QAf/cw+4H2K41EZNO5rfOMZA78tggXWDUI2jnmq6ol2FwyGKkgBLWSlnnTy2tmv0DvHQb3iXZOgdHyRo6fk/k8lGAO6w0PaFWtxkrXYNShvFrp2u7Dyz3a/Nc1X5Ajd5GDy4Y2kpY3OfhktVC+IPcXupZGE3ia46mNzSSAeGU+t5Je765mCkpGusXurKfJ1gguJP0bj5yYSAQhCAQhCAQhCAQhCAQhCAQhCAQhCBTbwdKt3cFWS5MTeXhBc1tQwXy819urrS3utzT3i2ONjndVSaZbbera6wStS5YupldklYJWpcsEoL5uo/W1HoN+0mYllumPlqj0G/aTNWNrOLLe0HAj3Q+P4z4rlOW4KhvhuP3f9+1bbf+bGqQue1Woy0yzFbdz7ly2rbZC6/Dcfu/79q+VRtoSLNaQf76ehU9F1XnVZp7u0i3i70VlW6V2Z3qHUvgtbouoEM22ztl7sF+MQfzGfaCbKX+w2FmSXl3DmR3y9riPuH3JgLY0FJrjmZ+67pqzFdoWHC+h1B0WUK+sk1TYBUeNDAzG78mR1Jr+Uscjqf9Y2n1Fj5Y26+J6E5UIQCW0+AVuCzyT4ZGKiglcZJqO+R0bul9OeHzewCx0LWShBQhvbw5gAqBUU0vTHNTyNeD80EL5VW3NXW3iwmilc46eM1LDT08YP7TQ7WQ9lvUeCYNllBEbK4TLSU7Y5qiSpmJc98khvdzjchg/ZYOgKubFUsjMWx97mOax76PI4tIa+0Ul8pOjrXHDrV6Qgru3Wy7cTpuSzmOZjhNBIOMcjfNdp0dB7+sBVyg3gzUY5HGKWaKZmnjEUZnp5gNA8FnmuPybH5t7BioQL2s3gS1g5LCKWaaZ4sJ5YzBTw30zuc/ziOOW2vbwVi2I2YbhtNyWcyTPc6aeU8ZZHec49nR6uu6sCEFL3iYBUSupK+iAdW0T3Paw6CaN4tJHfrI97ukrzU29aiygVEVVT1HAwyU8peD1DK0gi/d3BX1CBNby3VuLUUk7aeaCkhdG6KJzDy9S90jWGR8YuWRtY51hxJN+CcUI5re4e5boQLKpoKzAqqoqaSB1VhlS7lZoI9ZYJD5z4m/tNPUOjQ2ygqQ/OxROFo4auSf8AcNp3mW/UR5v1q+oQJfbrBq+tZT11VE5jxUwR09LHeUwROdd8kxbxkcQwdTQB0nR0IQgEIQgEIQgEIQgEIQgEIQgEIQgEIQg1kYHAtcAWkWIOoIS/x/d4SS+lcADrybtLei77imEhSY8tsc7ayiy4aZY2Wgl37G1wNuQJ7nNI960+B9d+4d7W/inWhWd+vyhU+m4+c/r/AAk/gdXfuHe1v4rB2Or/APTu9rfxTtQm/X5QfTcfOf1/ig7t8DqKaSZ00ZYHNaBcg3IPYVfkIVbLknJbtSt4cUYqdmFZ2zw+WYM5Nhdbja33qqfBur/cu9o/FNFCz8uipktNpme98vgredsld8G6v9y72j8Vj4N1f7l3tH4ppIXj6fj5z/ezxuteclaNmqv9yfa38VL4XsS8kGdwa35LTdx9fAfWr2heq6HFWds7Zfa6akPlTU7Y2tYwBrGiwAX1QhXVgIQhAIQhAIQhAIQhAIQhAIQhAIQhAIQhAIQhAIQhAIQhAIQhAIQhAIQhAIQhAIQhAIQhAIQhB//Z">
            <a:extLst>
              <a:ext uri="{FF2B5EF4-FFF2-40B4-BE49-F238E27FC236}">
                <a16:creationId xmlns:a16="http://schemas.microsoft.com/office/drawing/2014/main" id="{AE13B539-2744-4BFE-BA00-0E0AA77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1490185"/>
            <a:ext cx="2922891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9FA6F22-B433-4659-9F8F-2AB8DC36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37" y="4564394"/>
            <a:ext cx="2619375" cy="1743075"/>
          </a:xfrm>
          <a:prstGeom prst="rect">
            <a:avLst/>
          </a:prstGeom>
        </p:spPr>
      </p:pic>
      <p:pic>
        <p:nvPicPr>
          <p:cNvPr id="3078" name="Picture 6" descr="data:image/png;base64,iVBORw0KGgoAAAANSUhEUgAAAYYAAACBCAMAAADzLO3bAAAAk1BMVEUAre////8Aq+8AqO7G6vqu4fnr+v4Are4Aq+6q3/kAp+51yPTp9v3///72+/41tfCEzfbg8fyc1vfT7Ptcv/JsxfS34PltyvWR0faz3/gnsvB6zvbC5fpcxfRGv/T4/P6k2fhRvPLb7/yU0vag1/djx/Q6vfTl9/6N1ffA6fqZ2vjN7vzG7Pt/0fbY7ftEuPGQ2PdpFJdlAAALrklEQVR4nO2dC1ujOhCGSVI3ERBoodgiSi9e61rO//91Z2YSLq316B5biWu+fXaXe3VeMjNJBup5Tk5OTk5OTk5OTk5OTk5OTk4nkRz6B/jhauyvPMU5F9zxGEZKKTS/V9Q3l5Py4UkM/QP9MJH5hfDim+uX89FDxUgjh+GrhPb3uYxv7h7z1UPE+nIYTily+VLbv4izq80o/FWxA3IYTif0P74QMs5ezp9Dc/tftP84DCcWuX+u5P3d5un54O2/z8Fh+Kz6uSbc/4JzWdxfnj+tfh3yPm/IYTiGwPyIo4ivX85Gf2R/h+EY0p0vr1jeeR7f/DrscRyG00hq94PZ//XL5imF7POX54mzPze/w/D/pLNPX8R3a3T/bfh1GL5G5H6E791fbs5+P7zKfhyG0wqTf5BX3Fxtzp4fdozX6wM4DKcUV8X99csif34v+3EYTij+Mv5g9ukwnE5SnH/Ujg7DCeUwWCGHwQo5DFbIYbBCPwaDGvbj39GgGP6jWuPIVqPxMYuLQ4bEQH33XSmzpVjyY4JQapKOS4vd4oAYVBwE090tBWxR+D9ji31Cn5AqQvwR/ONd8dgaEAMPYHPWt7bIGYtgA58ytjoiBp6yKMkQrDpqIzuehsaQ9jYrCRtCmuUrw+yIGGrGpgLdnYrX6yNe93gaFkNVsbi7PcWERYgBF8UxG0PCooI+RoyZnRFiWAzhiuXtduWFLDcYjio+YaFsMOQOw64Qw4SxNjfFm3ZmMKgWBqWa1DYUOnZY08cr2qzaJJQLv9eE9JqilFj5gAGSMjjfBww+tzA+DIshiis2aWynxmxyqzHI2XqpbSXkrEzTHDOqYjaLRT0vA9jD/ek83Y4msb6qVLielon2PbA3T7flpMC9MklK4Dub1fUsCdk2gSVlWxdiYAxyTqkRrU7ZhZobDIwlaFClFub0gGOgzRJYLLmnsqZANld4HK9DvXqLZ/N271xQ8quVBO2SdWF6YAxF3BoFssrcJwwSUybcylXK2Pg2SM4Bg8JDWZTnc4EJbTVPppMxQYEECEL7bJosogmXOgM7D/Re4ck8H7OqLMtsWeZwXA5L1nmloTH4IzamPXzJWC16rQExQFuYY5WgKGKFGMIt1WzCDR7WuFnldCAcVxWwXXgxMql29wqKDRBTlKDYcNQs7EgaOjag9amLwEuW8l0MaPiSIrIE14NrjBIeDj/z0kTyEE8QJRvrdQwbc+BJDxcpEdF2gZkSjWBRpiQtfBJsaAwKblDchUae7mHgs8bcuAmPgGwTjChCNjIDE3hIrLDVZL6JuzJs+wZizapaJ6x6V5OwWsdhcAzo52vliQXeuLsY4Cbv9SIQw4ybhSa9UhlGbw7Rm80LylDRY82aqJ8hW91v0L+t6ze8gcEDv4IJjTb8bmtY9cc6dHvBhaVZwOW6giOlzo3SDDyYqnt7C0qxHIaPYJhBpOZr6ujuYRj3z0IMFEVUto8BriXXmLLmEC2W3Xihw/BxDEpGbOZH7BYO2MOQmshL6jDA/b7uOSWNhPNgjHkV+S6TkDqn9HEMmG6uwF7YAd6LDfNmSA7VYvB41IRoiSFa6jELAJGySu6HaLiAw/ABDNKDRH+sk6C9fkNG/WCUSVgRg6RpiSUt4WhgSv08+l0ChMlzTFhxXULCisGlh2EFiKxLkzwbMHiYETE94L2DQaJXAn8FPTG/XqquNXjUffPx8ZeStvFZDGvch16clJg2hXGzd+ntYIDcy+eu+9ZXiwGjakpexmBoBzMKSIBWi2BdsqCPgYYrylmwgLC8xpCSsnISJKWOGRwHnvJZcg57Z/ipHQb0YWlyO3VDe53QmDF1d8GM2sDgbnCkTzZDe7xIzemZHtoz97GYmqG8KEB81JxA1UTs7dXrtywydud0PTe01wm6xUkgyTyqTkwkzpKATJQk2r0rkS3K0TwpYK1IkjZgcy+Yw/bAMwad4lGzQvT2lvNAcprMUMsk0B8JH5rk5SL+1kN76lMYXtdFdPPzvVkevambmaH3b+hV3n8NDc0Gded3R+l1PVckm4uq/nlcfWsMn2gNF4NX7dkt/8OWjeBO+kRreHYY3pbk2cvVQV3in77uoHHf3BldH9TNAd0b2eePLZJE38s/JjxemecVlWqW9qUOrSrLK3kHl5JFIVHNhp4Jxa48Exf3dZCj2ofyBofTJPC2dQveldj8Aj30NF6tVtsU9PycPqcjUvn09HQGFK7yM9Q5abEx+ufxn0fUC6lza5dB48/uptObL2oPNs6tvS//yxLWAxXdvujYKN8/UqdK+OI/Vu3UHyWsn8mUDvQbpmFYt5l/ER6pbFWuwrKdOYUO+TbMres0v9LAgxkdhriby/mUJA7odcPjOMcaOAxfjoHmembtlUTJom+Qpf1tGCTkfiFbtR9WRM2UhdWyC8MbSQ4WEe+8aY7yX/3SS3OA12WpYsHacn0c9F7a75Msw9AVbEtcpLpt+CuXWd0N1HFRZFls8io8wBNx3aOElRu3TYlMysbfoetoFwaRV2Fh9iZVVfCsYrGYY/VLmDQTzEuaMxhPcRINA0ERb7FwqQPBxyzUeRmWZky+QWOwC4PiWZvXCCxSwsILfHwwxJdsaR8vcG4txHmdxDwlh1N0bNHHsG4uTEsnt+ERNPTsWzMQIoxTCk2FmKK5NsSyZYnv+3GoAaHd08L3ZUqmxtWcBUW87HkeRLrQzMY7D9fZq4Ex0KgJaYutAW/fSs9PL1gkJLYGluGZSlVUtASctlR5DPlQLtApXbBaqN2JHJHCyZ7mYd+E5yEN/SRoX9AaugrUEMMstoZSu3kxQf+Cz6LoGx/yoVB0ByjevKsOV8BxZboCqlfoZLMGxrBYN7rVCSv0gbcm9GJhZRcrMP/JlMBnFGmYHc8W3QHFVAutL5Wi4m/Pjyx98POVrIkNhe6+obMH+4O5R4aG8frYThIO7oZFRhCcqXgS+wUIiRTqmFDiZCGWm9n3YM9BWZUpcf1U7kRgXeu0axR0gER3BTG3p9hTUz2ApOJ5PgflusOgi1ex6VhZo/datmHAoiJwO4Eu8OpjqNH9iC1bcT1PJWUhqTWQ91fNHJS+HLkjiOq33yJAW4gBzV2D77ml2b6sLRFTAfonrH70lJHndRj2rw3BWQaMfZcZcNswSMw2F9LsQQzYA5CUhEID4TN20T694Jnu2wFT08MmJVtZ/NKYHdmGQb88IDG9LuoWYMWeEhoIBuoVZaVK4DjSWxgkH7M8ZMk3aQwWYvBUxEKTpmJrYNFU+DKowMtgVwAS29VS+LxeoP35G06J+oGMWVcy/JYsxIAD1aGpocSMh7GKSoN1VSunsmHaUKg3W4N+OcA36TR4g2JQQRW1424qrqqmNQCRW300ZUrxCs8vPTPSLRJiUM0Lymir6nAY5mVUHfOdTKfVkO/aU77fr8xokk3Tg6NFSlhFsaxVV8TBRbyspam34P5bUViIY5V6fIEsfAEo5ERp8/Q5YtityEZRtqoLkr6L839H9mHAh6aaIYhe9+3vlmUY8AuFSjb2m/lOh2EIDKpOpqPeJL7DMAgGjM6MBe14nMMwBAallqtxXvde0FCP0u8xb/NJWYUBtPfSKap/+QGyDcMPldg4DDZIFvfXyeL3+1935TCcVEp/+aQXX19tnh7etqPDcFI1QwL0Vaw+Bxr/nKUHvon7s4+ZOAx/Iqz28X1eZJeP56P+V/M5DANIcWwcvFhOXzZlGrLGKV38n++Kdhg+IfJU9Fwul/X11aMnXWsYVlSYiN9hf3/5ePa7ieM77eK9RuIwHE+6cQge3z2ePz1ErY0/4KgchqPL5LiiuAYaafg6q3IYvkbmkTOkAXE8o+/7PpDkOgxfKHJV3Cvqu8ez0WqncVw4DF8tclXck/HN1fno+WGPhsPwtdI0OGZVm6fn1lM5DF+otlgC36BEXQ4vvn48AxoOw6BS+nWE3o+YRLNeDoKTE+ovqaxzcnJycnJycnJycnJycnJycnJycnI6lv4F2pjYM4qFEToAAAAASUVORK5CYII=">
            <a:extLst>
              <a:ext uri="{FF2B5EF4-FFF2-40B4-BE49-F238E27FC236}">
                <a16:creationId xmlns:a16="http://schemas.microsoft.com/office/drawing/2014/main" id="{BA4B6002-DC98-4273-ACED-4697D8D9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68" y="5232180"/>
            <a:ext cx="2657475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EEFA07-9839-4E2F-906B-754D0CE3C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45" y="1193317"/>
            <a:ext cx="1589640" cy="1589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710C6-1918-4A0A-8A83-0E7C7120E12F}"/>
              </a:ext>
            </a:extLst>
          </p:cNvPr>
          <p:cNvCxnSpPr/>
          <p:nvPr/>
        </p:nvCxnSpPr>
        <p:spPr bwMode="auto">
          <a:xfrm>
            <a:off x="1838326" y="3309730"/>
            <a:ext cx="8468899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29B71D-C4B8-4A76-958D-96B01351324D}"/>
              </a:ext>
            </a:extLst>
          </p:cNvPr>
          <p:cNvSpPr txBox="1"/>
          <p:nvPr/>
        </p:nvSpPr>
        <p:spPr>
          <a:xfrm>
            <a:off x="1838326" y="3451001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Hipervizoare</a:t>
            </a:r>
            <a:r>
              <a:rPr lang="ro-RO" sz="2400" dirty="0">
                <a:solidFill>
                  <a:schemeClr val="tx2"/>
                </a:solidFill>
              </a:rPr>
              <a:t>: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5" name="Picture 14" descr="Text, whiteboard&#10;&#10;Description automatically generated">
            <a:extLst>
              <a:ext uri="{FF2B5EF4-FFF2-40B4-BE49-F238E27FC236}">
                <a16:creationId xmlns:a16="http://schemas.microsoft.com/office/drawing/2014/main" id="{12AC4EFA-509B-4F08-AA65-D1A3AB494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97" y="5099325"/>
            <a:ext cx="1936474" cy="11307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8EF521-D353-4415-92D2-EADE0DFA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763E-F6E6-4E27-9291-1C64C2729C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605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3CC9C-A199-4CAF-A804-D359B27464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94053" y="2313541"/>
            <a:ext cx="9677487" cy="3983741"/>
          </a:xfrm>
        </p:spPr>
        <p:txBody>
          <a:bodyPr/>
          <a:lstStyle/>
          <a:p>
            <a:r>
              <a:rPr lang="ro-RO" dirty="0" err="1"/>
              <a:t>Development</a:t>
            </a:r>
            <a:r>
              <a:rPr lang="ro-RO" dirty="0"/>
              <a:t> în sistem de operare diferit</a:t>
            </a:r>
          </a:p>
          <a:p>
            <a:r>
              <a:rPr lang="ro-RO" dirty="0" err="1"/>
              <a:t>Deployment</a:t>
            </a:r>
            <a:r>
              <a:rPr lang="ro-RO" dirty="0"/>
              <a:t> mai ușor</a:t>
            </a:r>
          </a:p>
          <a:p>
            <a:r>
              <a:rPr lang="ro-RO" dirty="0"/>
              <a:t>Dependințe mai ușor de controlat</a:t>
            </a:r>
          </a:p>
          <a:p>
            <a:r>
              <a:rPr lang="ro-RO" dirty="0"/>
              <a:t>Scalabilitate mai ușoară (copiezi mașina virtuală)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1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8D5602-B1D1-44EE-8392-841501D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</a:t>
            </a:r>
            <a:r>
              <a:rPr lang="ro-RO" dirty="0" err="1"/>
              <a:t>vs</a:t>
            </a:r>
            <a:r>
              <a:rPr lang="ro-RO" dirty="0"/>
              <a:t> virtualizare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4E007-9CF2-4750-A4A0-9A3CE91806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111099" cy="5011408"/>
          </a:xfrm>
        </p:spPr>
        <p:txBody>
          <a:bodyPr>
            <a:normAutofit/>
          </a:bodyPr>
          <a:lstStyle/>
          <a:p>
            <a:r>
              <a:rPr lang="ro-RO" dirty="0"/>
              <a:t>Simulează sistemul în software</a:t>
            </a:r>
          </a:p>
          <a:p>
            <a:r>
              <a:rPr lang="ro-RO" dirty="0"/>
              <a:t>Fiecare instrucțiune e citită de software și interpretată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Ex: </a:t>
            </a:r>
            <a:r>
              <a:rPr lang="ro-RO" dirty="0">
                <a:hlinkClick r:id="rId2"/>
              </a:rPr>
              <a:t>Simulator NES</a:t>
            </a:r>
            <a:r>
              <a:rPr lang="ro-RO" dirty="0"/>
              <a:t> (</a:t>
            </a:r>
            <a:r>
              <a:rPr lang="ro-RO" dirty="0" err="1"/>
              <a:t>Warning</a:t>
            </a:r>
            <a:r>
              <a:rPr lang="ro-RO" dirty="0"/>
              <a:t> multiple </a:t>
            </a:r>
            <a:r>
              <a:rPr lang="ro-RO" dirty="0" err="1"/>
              <a:t>hours</a:t>
            </a:r>
            <a:r>
              <a:rPr lang="ro-RO" dirty="0"/>
              <a:t> of intense </a:t>
            </a:r>
            <a:r>
              <a:rPr lang="ro-RO" dirty="0" err="1"/>
              <a:t>fun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BB04884-87AB-4050-903B-861FA2CE3660}"/>
              </a:ext>
            </a:extLst>
          </p:cNvPr>
          <p:cNvSpPr txBox="1">
            <a:spLocks/>
          </p:cNvSpPr>
          <p:nvPr/>
        </p:nvSpPr>
        <p:spPr bwMode="auto">
          <a:xfrm>
            <a:off x="7544148" y="1246022"/>
            <a:ext cx="4173399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o-RO" kern="0" dirty="0">
                <a:solidFill>
                  <a:schemeClr val="tx2"/>
                </a:solidFill>
              </a:rPr>
              <a:t>Majoritatea instrucțiunilor sunt rulate </a:t>
            </a:r>
            <a:r>
              <a:rPr lang="ro-RO" b="1" kern="0" dirty="0">
                <a:solidFill>
                  <a:schemeClr val="tx2"/>
                </a:solidFill>
              </a:rPr>
              <a:t>DIRECT</a:t>
            </a:r>
            <a:r>
              <a:rPr lang="ro-RO" kern="0" dirty="0">
                <a:solidFill>
                  <a:schemeClr val="tx2"/>
                </a:solidFill>
              </a:rPr>
              <a:t> de procesor</a:t>
            </a: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r>
              <a:rPr lang="ro-RO" b="1" kern="0" dirty="0">
                <a:solidFill>
                  <a:schemeClr val="tx2"/>
                </a:solidFill>
              </a:rPr>
              <a:t>De citit </a:t>
            </a:r>
            <a:r>
              <a:rPr lang="ro-RO" kern="0" dirty="0">
                <a:solidFill>
                  <a:schemeClr val="tx2"/>
                </a:solidFill>
              </a:rPr>
              <a:t>Capitol 7 – Modern </a:t>
            </a:r>
            <a:r>
              <a:rPr lang="ro-RO" kern="0" dirty="0" err="1">
                <a:solidFill>
                  <a:schemeClr val="tx2"/>
                </a:solidFill>
              </a:rPr>
              <a:t>Operating</a:t>
            </a:r>
            <a:r>
              <a:rPr lang="ro-RO" kern="0" dirty="0">
                <a:solidFill>
                  <a:schemeClr val="tx2"/>
                </a:solidFill>
              </a:rPr>
              <a:t> </a:t>
            </a:r>
            <a:r>
              <a:rPr lang="ro-RO" kern="0" dirty="0" err="1">
                <a:solidFill>
                  <a:schemeClr val="tx2"/>
                </a:solidFill>
              </a:rPr>
              <a:t>Systems</a:t>
            </a:r>
            <a:r>
              <a:rPr lang="ro-RO" kern="0" dirty="0">
                <a:solidFill>
                  <a:schemeClr val="tx2"/>
                </a:solidFill>
              </a:rPr>
              <a:t> (4th </a:t>
            </a:r>
            <a:r>
              <a:rPr lang="ro-RO" kern="0" dirty="0" err="1">
                <a:solidFill>
                  <a:schemeClr val="tx2"/>
                </a:solidFill>
              </a:rPr>
              <a:t>ed</a:t>
            </a:r>
            <a:r>
              <a:rPr lang="ro-RO" kern="0" dirty="0">
                <a:solidFill>
                  <a:schemeClr val="tx2"/>
                </a:solidFill>
              </a:rPr>
              <a:t>) Andrew </a:t>
            </a:r>
            <a:r>
              <a:rPr lang="ro-RO" kern="0" dirty="0" err="1">
                <a:solidFill>
                  <a:schemeClr val="tx2"/>
                </a:solidFill>
              </a:rPr>
              <a:t>Tanenbaum</a:t>
            </a:r>
            <a:endParaRPr lang="ro-RO" kern="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o-RO" kern="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575AB-92A3-4DEC-884E-9C7A59DD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7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FC10F-B376-47D9-A217-E9DEA048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ABD01E-2E5E-4AA5-971F-7B52E566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395515" y="1185584"/>
            <a:ext cx="1196698" cy="11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802D8-0A01-4405-8704-99483E6953DC}"/>
              </a:ext>
            </a:extLst>
          </p:cNvPr>
          <p:cNvSpPr txBox="1"/>
          <p:nvPr/>
        </p:nvSpPr>
        <p:spPr>
          <a:xfrm>
            <a:off x="7507358" y="105127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Codul de rulat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F384D-39F1-4C2A-9F0A-136BF2A4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7358" y="3831546"/>
            <a:ext cx="3388819" cy="33888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7B456-7576-4F79-80BD-A91FAEEB5D1F}"/>
              </a:ext>
            </a:extLst>
          </p:cNvPr>
          <p:cNvCxnSpPr>
            <a:cxnSpLocks/>
          </p:cNvCxnSpPr>
          <p:nvPr/>
        </p:nvCxnSpPr>
        <p:spPr bwMode="auto">
          <a:xfrm>
            <a:off x="7507358" y="2382282"/>
            <a:ext cx="1008681" cy="269649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F6E9F9-D07B-4A10-BA1B-90BB7DF3C04F}"/>
              </a:ext>
            </a:extLst>
          </p:cNvPr>
          <p:cNvSpPr txBox="1"/>
          <p:nvPr/>
        </p:nvSpPr>
        <p:spPr>
          <a:xfrm>
            <a:off x="7928024" y="2359877"/>
            <a:ext cx="2243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>
                <a:solidFill>
                  <a:schemeClr val="tx2"/>
                </a:solidFill>
              </a:rPr>
              <a:t>Loader</a:t>
            </a:r>
            <a:endParaRPr lang="ro-RO" sz="2400" b="1" dirty="0">
              <a:solidFill>
                <a:schemeClr val="tx2"/>
              </a:solidFill>
            </a:endParaRPr>
          </a:p>
          <a:p>
            <a:pPr algn="ctr"/>
            <a:r>
              <a:rPr lang="ro-RO" sz="2400" dirty="0">
                <a:solidFill>
                  <a:schemeClr val="tx2"/>
                </a:solidFill>
              </a:rPr>
              <a:t>(</a:t>
            </a:r>
            <a:r>
              <a:rPr lang="ro-RO" sz="2400" dirty="0" err="1">
                <a:solidFill>
                  <a:schemeClr val="tx2"/>
                </a:solidFill>
              </a:rPr>
              <a:t>Kernel</a:t>
            </a:r>
            <a:r>
              <a:rPr lang="ro-RO" sz="2400" dirty="0">
                <a:solidFill>
                  <a:schemeClr val="tx2"/>
                </a:solidFill>
              </a:rPr>
              <a:t> Sistemul de operare)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1525F6-0835-48D1-B215-1632017F1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4000" y="1512937"/>
            <a:ext cx="4981224" cy="432712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60797B-B4F7-402A-B2EE-387527ED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3924EF-2447-48A4-A491-DE31FE941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516337" y="2296092"/>
            <a:ext cx="3823432" cy="6101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263385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0787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794837-D7EE-4E27-BEA5-6668DF73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1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423667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23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E5D3F-D333-49CA-AF37-11E66767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B96DB478-7F97-4C8A-B4F4-F47E3283DBE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05B2E1-3BE3-4F8C-942D-0D9BBA21A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AC9AC-8BDD-4B7A-BA77-79E753F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39801359-82EC-4277-A7F5-3AFCF7ED1F6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A9402-D790-4551-B700-2B7AD9A5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A4AB5FEE-D761-4659-A766-887BC62EDB5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7138" y="4729028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070957" y="6024701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Timer </a:t>
            </a:r>
            <a:r>
              <a:rPr lang="ro-RO" dirty="0" err="1">
                <a:solidFill>
                  <a:schemeClr val="tx2"/>
                </a:solidFill>
              </a:rPr>
              <a:t>Interrupt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4FD59E-AF3B-421B-8C0D-EDCB150D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5FBCC-71AD-4D49-9F34-B20997DF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BA30CB5F-6C85-4D21-8665-4D51E7EA393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3239" y="4838045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137058" y="6133718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Timer </a:t>
            </a:r>
            <a:r>
              <a:rPr lang="ro-RO" dirty="0" err="1">
                <a:solidFill>
                  <a:schemeClr val="tx2"/>
                </a:solidFill>
              </a:rPr>
              <a:t>Interrupt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2686067" y="5340917"/>
            <a:ext cx="297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Pornește </a:t>
            </a:r>
            <a:r>
              <a:rPr lang="ro-RO" b="1" dirty="0" err="1">
                <a:solidFill>
                  <a:schemeClr val="tx2"/>
                </a:solidFill>
              </a:rPr>
              <a:t>scheduler</a:t>
            </a:r>
            <a:endParaRPr lang="ro-RO" b="1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(posibil </a:t>
            </a:r>
            <a:r>
              <a:rPr lang="ro-RO" dirty="0" err="1">
                <a:solidFill>
                  <a:schemeClr val="tx2"/>
                </a:solidFill>
              </a:rPr>
              <a:t>read</a:t>
            </a:r>
            <a:r>
              <a:rPr lang="ro-RO" dirty="0">
                <a:solidFill>
                  <a:schemeClr val="tx2"/>
                </a:solidFill>
              </a:rPr>
              <a:t> din RAM pentru cod de </a:t>
            </a:r>
            <a:r>
              <a:rPr lang="ro-RO" dirty="0" err="1">
                <a:solidFill>
                  <a:schemeClr val="tx2"/>
                </a:solidFill>
              </a:rPr>
              <a:t>scheduler</a:t>
            </a:r>
            <a:r>
              <a:rPr lang="ro-RO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4E1E1-C6F7-451A-83C8-D419659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F114D-DE2A-4DE9-9442-C9D86FF0A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8828A9C1-7BD7-4D0A-94DE-E7521C96631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61A9-65FD-410B-9AB5-3DA0555A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0F33B-8EB0-40AA-A965-354502950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58B9227-4D1C-4659-B7F0-1054B2ED6F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378450" y="2305878"/>
            <a:ext cx="3615925" cy="44137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 rot="21246564">
            <a:off x="4817565" y="1365022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State</a:t>
            </a:r>
          </a:p>
          <a:p>
            <a:r>
              <a:rPr lang="ro-RO" dirty="0" err="1">
                <a:solidFill>
                  <a:schemeClr val="tx2"/>
                </a:solidFill>
              </a:rPr>
              <a:t>Registers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Codul e deja acolo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684C-8182-4E14-A335-4335A626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D0734-C9A1-4C1C-AB67-E5BAAC1C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1E87AC4-E2FE-4775-8849-2D2229EACA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7396" y="2809301"/>
            <a:ext cx="3406004" cy="7601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6B50-F749-465F-A766-09602FAE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E7D8FE-B150-42C7-BA17-2BFB7867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C63C1-53F2-4D6B-82A6-8E0E471FEE35}"/>
              </a:ext>
            </a:extLst>
          </p:cNvPr>
          <p:cNvCxnSpPr>
            <a:cxnSpLocks/>
          </p:cNvCxnSpPr>
          <p:nvPr/>
        </p:nvCxnSpPr>
        <p:spPr bwMode="auto">
          <a:xfrm>
            <a:off x="3986239" y="153021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E80863-2D00-4D04-A3AD-EE16313A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36D2857F-1C0A-49CC-AD85-B8A62A61F73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7872C9-43D0-404A-801F-EE095BD3E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04B65-022B-4E17-AC41-3E222D0FEB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210251" cy="5011408"/>
          </a:xfrm>
        </p:spPr>
        <p:txBody>
          <a:bodyPr/>
          <a:lstStyle/>
          <a:p>
            <a:r>
              <a:rPr lang="ro-RO" sz="2400" dirty="0"/>
              <a:t>Toate programele cred că au acces la tot RAM-ul fără spațiu alocat </a:t>
            </a:r>
            <a:r>
              <a:rPr lang="ro-RO" sz="2400" dirty="0" err="1"/>
              <a:t>kernel</a:t>
            </a:r>
            <a:endParaRPr lang="ro-RO" sz="2400" dirty="0"/>
          </a:p>
          <a:p>
            <a:r>
              <a:rPr lang="ro-RO" sz="2400" dirty="0"/>
              <a:t>Soluția este paginarea (bucăți de RAM virtual </a:t>
            </a:r>
            <a:r>
              <a:rPr lang="ro-RO" sz="2400" dirty="0" err="1"/>
              <a:t>mapate</a:t>
            </a:r>
            <a:r>
              <a:rPr lang="ro-RO" sz="2400" dirty="0"/>
              <a:t> pe cel real)</a:t>
            </a:r>
          </a:p>
          <a:p>
            <a:r>
              <a:rPr lang="ro-RO" sz="2400" dirty="0" err="1"/>
              <a:t>Kernel-ul</a:t>
            </a:r>
            <a:r>
              <a:rPr lang="ro-RO" sz="2400" dirty="0"/>
              <a:t> și CPU (prin MMU - </a:t>
            </a:r>
            <a:r>
              <a:rPr lang="ro-RO" sz="2400" dirty="0" err="1"/>
              <a:t>memory</a:t>
            </a:r>
            <a:r>
              <a:rPr lang="ro-RO" sz="2400" dirty="0"/>
              <a:t> management unit și TLB -  </a:t>
            </a:r>
            <a:r>
              <a:rPr lang="ro-RO" sz="2400" dirty="0" err="1"/>
              <a:t>translation</a:t>
            </a:r>
            <a:r>
              <a:rPr lang="ro-RO" sz="2400" dirty="0"/>
              <a:t> </a:t>
            </a:r>
            <a:r>
              <a:rPr lang="ro-RO" sz="2400" dirty="0" err="1"/>
              <a:t>lookaside</a:t>
            </a:r>
            <a:r>
              <a:rPr lang="ro-RO" sz="2400" dirty="0"/>
              <a:t> buffer) controlează RAM-ul prin </a:t>
            </a:r>
            <a:r>
              <a:rPr lang="ro-RO" sz="2400" dirty="0" err="1"/>
              <a:t>loader</a:t>
            </a:r>
            <a:r>
              <a:rPr lang="ro-RO" sz="2400" dirty="0"/>
              <a:t>, </a:t>
            </a:r>
            <a:r>
              <a:rPr lang="ro-RO" sz="2400" dirty="0" err="1"/>
              <a:t>malloc</a:t>
            </a:r>
            <a:r>
              <a:rPr lang="ro-RO" sz="2400" dirty="0"/>
              <a:t>, </a:t>
            </a:r>
            <a:r>
              <a:rPr lang="ro-RO" sz="2400" dirty="0" err="1"/>
              <a:t>free</a:t>
            </a:r>
            <a:r>
              <a:rPr lang="ro-RO" sz="2400" dirty="0"/>
              <a:t> și tabelele de pagini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41D53AD-D28D-4B7A-8B29-AB7916D7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4" y="1411356"/>
            <a:ext cx="4604972" cy="46994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D668A7-09A2-430C-9BF9-B1E84A23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D7B04-7F76-4FE4-B9BD-0189747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Articol</a:t>
            </a:r>
            <a:r>
              <a:rPr lang="en-US" dirty="0"/>
              <a:t> </a:t>
            </a:r>
            <a:r>
              <a:rPr lang="ro-RO" dirty="0"/>
              <a:t>științific principal despre Cloud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873C7B-2397-4BB9-A9A6-D4F2854310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53" y="1285875"/>
            <a:ext cx="7288257" cy="50117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7D2AAF-0C16-46F2-8CDB-07A2B098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13" y="3613309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jpeg;base64,/9j/4AAQSkZJRgABAQAAAQABAAD/2wCEAAkGBxISEhUSEhIVFRUVGBUVGBUVFRcVFxUXFhUXFxUVFRcYHSggGBolHRUVITEhJSkrLi4uFx8zODMsNygtLisBCgoKDg0OGhAQGy0fHSUtLS0tLS0tLS0tLS0tLS0tLS0tLS0tLS0tLS0tLS0tLS0tLS0tLS0tLS0tLS0tLS0tLf/AABEIAOcA2gMBIgACEQEDEQH/xAAcAAABBQEBAQAAAAAAAAAAAAAAAQMEBQYCBwj/xAA7EAABAwEGAwYFAwMDBQEAAAABAAIRAwQFEiExQVFhcQYigZGhsRMyUsHRB0LwFILhI3LCM1NisvEk/8QAGQEAAwEBAQAAAAAAAAAAAAAAAAECAwQF/8QAIhEBAQACAgMBAQADAQAAAAAAAAECEQMhEjFBUWEEFDIT/9oADAMBAAIRAxEAPwD2tIlSIIqEiVBhCEIAQhCAEiEj3gCSQANygFQqi13ztTE/+R08Aqm0V3v+ZxPt5KLnI1x4sq0z7ZTGr2+f4XAvGl/3B45e6yrgdk0ZUf8Aq1/122p1Wu+Ug9CD7LpYVrTMgx0KlWe/KtMwTjHB2vnqqnJKzy4bPTXoVbd99UquU4XfS7fod1ZLTbKzQSJUiCCEIQCIQhACRKkQAkSoQDyRCEAIQhACVIhAKkQmrTXDGlx0HrwCA4ttsbSbLtdhuSs/abS6oZcejRoPyU3WqOqOL3anQbAcAkAWGebr4+KTugpA2c04Aug1ZOjWjZCZc1Sim3NSNGfkoNdqsHgbqNUHBB6VrpG60Fydo8MMrGW7POreTuI5qjrMUCq8tV4cmmPJxSx6sDOY04oWL7KX5gIovPcOTSf2E7f7T6LaLpl24csdXQQhCZEQhCAEiVIgBCEiAeQhCAEIQgBCEIAWcve1/EfhHyt9Tufsrq8K+Cm528ZdTkFlWmI5rPky+NuHHd2dfwTjGppuZUhi53ZOnTWJcK6Y5dVE9DaO4pt5TjimKhSVDdUKO4J9yYeVNWiVVWWsq0rwqy1BTsWILakHkvReyN7fGp4HGX04HMt/aeux/wArzh41U3s7enwazX7TheOLTr5a+C6ePJx82H16whAQt3IRCEJAJEqRMBCEIBxCEIAQhIgFSpEJBTdo6uTGcSXHwyHuVTlSb9rzWI+kAfc+6r8eYXPyXt2cOPSQ05qQ16ry5SGPMLPbfSYxdvKYpuTriqlLSPUOa4eunOTRqbJL0baU29qcpkSnajUtGq7Q1VtoCuLRCqrQpVtWVzEqsp1YKuX0jJWftAwvhaYMeT09n7KW741lpuOoGA9W5e0K3WN/TO0zRqU/pcHeDhH/AB9Vsl1R52U1SIQhBEQhCAEiVCYOISISAQhCAVCEIDFXtVBqvI+o+8KK07pLQGlzyJycfcrimCVxZXt6WE1Eief82UikMh7KOxi7q1iBAy55IirdLCkE9pwWVrWtzdHNHr/Cqq2X9UEgE6cPyqS2FqrAbqL8VY6neTzqT/PFX1kt0iCD1/8AiKuVYsqRKStXMaqIa7WyXEAcXEAeqgWq+KIy+LT8Ht/KStyJ7qkqM4tOfNUFrvgvyY4H/aZ9kwx9omQ2Bz3VeH6zvJv0vqtpaO7CorxZLpA05JyvVIGbR/nzUKlaJdBjhOarHFllldNz+mdSKr2E6smOjh+V6KvCbs7QmyWllQNLplmWgxd0OImSBMxlpqFv/wBPO0Fe0vrMrPx4QHg5CJMQI2/C2l+ObLHe62yEIVMwkQhBBIlSJg4hIhIFQkQgIl72v4NF9QagZdSYn1WDs99F7pl+f7iT7g5LdX3Qx0KjeLSfLP7LB2CgGkNjiubmt3Hd/iyeN67V15XTVxGtQtD24pLgYIcScyZ3TdjtFsZ83w6g6YT4xktJ8FrQWjTXz4KI1oWflWnjN9dIFnvyvjwGxugmMfxGYepOwU60Wt5+ZjR0eXf8R7pRZwdII3EorMdHcYP90/yVUuxcbv2b+A05vMRss3fN/Wan3WMxk5SMMT1++ivqFzCpIrOc8bjFAP8Aai1dmrG0SKYB5lVPH6LMp1iytltIdmWlsiRvKntoB4JdMNBOpGQEnIGCVYMsDJGFpyyGXoFamnhAkeEZmfdRcp8XMb9RuzNz0/gNcWjERJOU6597UjxVB2wsnw306jRl3mO5B0Z+hW7sbMLIAjJUHaSyY2O80997Lx60xFiFVxwskHd0THJTKNmvAEZDDGePCZPHiPBTbuygA5/cK8ayqRqI5q7l/Gcw/rN1KlUZPYOZYZHkVy5gMGI3ggj21WldZ3RBa0/zgo9soQM/QfZTMlXBlrXR0OXHy1Xov6SWGKdatOb3hgHANaD7u9Fgbzq5ZDQ789fsvSP0ob/+WoeNU+jGrXHuufk6wbVIlSLVzBCEiAEIQgnaEJEAqVIhABErz60U8FUtOxI/nkvQlku1Nlw1Q8fuGfUZH7LHnx3Nur/Fy1lZ+svVtjxamDVrgWlvseuSnOydHNR7NZHf1bXEGBOe0kKbb2w9c09OzP3DlMjQwfBSzooFnOcqe08UQGarhHykqC9zZ+U+SuMozUKq7gqsXNG7PaGj9pJ6LoNLnYnDoOA/KYFql2Fgz48FPpgxxSg9HqRUa8KQc0wpNELi2Mg8lfxG5tg7XYzTdrlKu7FaCQAYUTtHACr7JbMEAlKy6OWb00zyeKqLwBzzUila8QlMWp4KmReumYvFstP83C9X/TBsWFvN7/sPsvMLUcyvUv02pFtjHA1HkdMl0cftwc/pqUIQtnKEiVIgBIlSIDtCEIIJUiEAqqu0Vmx08UfKZPQ5H7K1SOE5HRLKbml4ZeNlYrD3Q0nfJ3qAol4Okh3gVZ3hZyxxYcgDLTsQq+3MOEOiGunDzg5nxlcWrHoSy6pugpfxVCpuyXTqiSoefWVJfF64O6NTkPwur1vDA2BmdgFAu27iXfEq5uOg+mfun7XvSxuqzvjE8wTnGsKdXvP4I74dHENLgfJOUgnMAI1VSJuSvsnaNlR2FuIHg5pb5Su7fekDMqLedADvAQRos1e1qqz8gI5E/hMv64v29gSPYKB/VYiIEKOaTnGXD/Ckto4VcjO5dplG2uYeLfbqptS0yFWsE5JaTSRHUqLGkzcVTM/zdezdiLO6nYqQeIJxOg6gOcS2fBeadhbM2pbaTXtDm98kHMd1jiJHWF7QtuOfXFz5fAhCRasAhCEgRCEJh2hIhBFQkSoASpEINy9gOoB6iVQdr2dxh/8AIjzbP/FaFUPbFn+g0/S9p8IIPupz/wCavj/7jK035IqftPP3EJppgwnnNkQuKvRQf6YTjdmZPgBp6hQbXezKbiXGANSTkrqnB7p2UG03aDkRMpw0Wz9p6D/kfi2yB/CnMvAmSGOy17qU9naBOMMwO4sykxGYGRSmyWlr3OZWaQ5obhfTDg2P3DCWmTOa18ZfSe/w1WtUDNjs882k81V2m3s0gnwKtCbaxwL6lJwAIg0C2dpkPyVfVp2guc4/BE7Cm/LXOS9HjP055fimq1ZzDSOqo7Xe5xYWMxcTMAflXtrux5ydUMCchDQZGeQ18VFo3aAYA6quozylN3O972kuEHkrJ0MMfSzPqT/gp2y0WsE8Psqw1S8uJ0Jk/YKKfptP0osZdaKlUjJjI/uqHL0a5eprO9hbo/prK3EIfU/1H8RI7rfAR4krRLoxmo4eS7yCRCE0BIhCAEiEJh2hCEEEIQgwlSIQAqDtcSaLo0aWT0xCff0V+SodWgHtcxwkOBB8dUrNzR43VleeB0geSdY6VzaLO6k91N+rTE8RsfFNfEwnPRcfq6r0Pm4lYVIptB1TDHTonwIgpaOVIbwTdV+GITxErghVFq23PNQ6nLmq97oMcFevotKr69ASUU4o7TJ2hFCyxmVPqUSuKzoCNlcfqmverDMI3V1+nPZv+oqGtUE0qZGR0e/UDoMieoVC+zPr1m0qYxOccIHPnwGpXtdyXY2zUGUWaMGZ+pxzc7xMrbDFycueuk5CELVyhIhCAEiEIAQkQmHaEIQAlSISBUJFxVfGmv8AM0B1VIjNcVMs9ky6ljBDtxHgVEs1sJJs7s6jRrsWbO68lcibUO+rkFVuNv8A1RnJ/cPpKx1YEEtcCCDBB26r09qpr9uRtYSO64aOj0dxCx5eLz7nt0cPN4dX0w9J+E5eSsrPaA7L0KqrVRfRfgqNh3HZw4tO6j1K0GQdFyS66rtuO+41LH5LuFQ2G+Bo8xz2PXgrZ1oyVljfjqtA3/KgYs03Xtig1bbDpSt203pPtjYzVBedpGgT1ut+Ianos1elsDAXOPRu5P2TxnaMs+m//SujTNWrUcZqgANB2afmI56Dp1XpS+eOx1+vo121JzmY2I3HSMl9A2O0tqsbUaZa4AjxXVj6efye9nkiEJoCRCEAJEIQAhIhAdoSITBUqRNVa4GWp2CAdLoUZxcTkBB4zp0QG7uP48AnKbkycFjxoQZy0iOfOFxarvBaMBh7Tia7ed54g7qWmqVXOPJPZaM2O1YwZGF7cnN4H8FSwotqIafiRkMnEfTx8PaU4H7jMFFEQ73uynWZheJGx3YeLTsvO76uipZz3u8wnuvjI8A7gV6lOLootqoNILXgFhyg5ws+Timc/rbi5rx3+PH7SzNLY69RggOMcDmPDgtF2i7MOpS+kC6nu3VzOnEeqzBqjZclxuPVd8uOc3DlqtromAqp94PJ1Hl+VIrulV5ZmnEZFr2hx/cVQXu/IDiVcV3LPXw/NvVa4Ttlnekm7KsFpXr/AGX7SPpUw3JzPpO08CvHbBTJJA4z5rd3KTgAI2Wn1hl6evXffdGro7Cfpdl5HdWS8eZXe10fdaC7e0VWmACZHB2Y8CqZvQUiprv7R0qmTu4eeY81btcCJBkcQgOkiEiAVIhCA7QuS6E290pglevA/nkE3Z6R+Z2p24DguaTcTsWzchwJ3Php5qTH8hUkQuHOzXQB4qO90FI0o/Lko9emYifEagpl1rEgDfPoprx3U76Ke3Fkr4wWmA5uTh7Eciq6tTqUJNMY6epp7t4lnLknLWwiKjPmb6t3BTja2OD4lEosFgtjXiWmeI3B4EbFTXAEKtr2MF2Nhwv+rZ3J43HqnbPaCe64Q4aj7g7hAhKkjI/KdD9lku0/ZMVJq2eG1NS3Rr/wVuoBGap76trLOzFUORyaB8zjwA+6nKSzteGVxvTxp9YtcWvEEZEHIg+Ki2iuDotZe1Ft4PmG0nDR0SeQfxCyd73LaLP/ANRhwbVG95h8dvGFz+GnVOTftCqvVFbu88DmArSs/JSuz9yGs/4rzhpUyHEx8x1DW8dFeKc70sLluvCx1R/yj1gBP2i31G4XMgNBzET3eM8ktuvUVKgptBbSE66uIOp/CmXfZwTO3BUyTxJY1xMniNwU7SqbFIykAMIyAyjlwTQp+YVM0tjwDCtbBfVSjBBlu4OiqW5jmnqbpCYeg3VfNOuIBh30n7cVYry6y1S10TBHead4/wAFba4b5+L3H/OND9Q/KAukJEJA2XTqo9U43YG6D5yP/QczvwHVFetBDWwXu+XcAbuPIKXRpBogee5J1J5q0lEDIZeCUnZKSgZJGaqVYUao6XRx9P8AKdrd7px/CjtAiNxmOaAV9MMOmR9VOaco/kJioMbeC4szyRB1b6hOfhX9dUnzI1TFMYHFscwpDzDgdiltbMg7h7bpG7aJz33CZr0gSIyIzn+eycY7L2KRu5PU+CAb/rA0EuywAud6/Yeq8mve+n2qs6o7IaNbs1uwH3XqNusragI0MESI0O3PovHLTRwVHM+lzgD0MKMu14tLdVBhaHRJ9Qfsr6m8uo4Ya5kEHFGYGR6rL3JBID9Dl0K195D4NlqVIBaxjnQOACmQ77eOXXYBWqhhkNzc6PpGw65DxWttGZhrQ0QAGtEAACB1yWf7J1R8ePqYQPQ/ZbA0Q3M7/ZGM6Vy3tj22eKkR+6PMq8sVUEuZoWmPDULqhZA81DzMckMoltVj3R3xgcRxGbT7jxVyM7UkbHwKRzYM+ClGgI0XLaQKITmmITjTyTlmppyoyCCgIlrkYXwe6c/9pyP58FOs9UghwMEGQl+HIIO+SZuw5YTqCWn+3/EJ/CegXZbRWph410I4EaqUsl2dtXw6ppn5X5eO34WtSNXXZdjc6rh33wThJbhGoaIKnf03Bzx/dPvKEK7UyOPguJyqHLi1p+yRrHyQ5wLeTYPukQjZ6QrIPg1fgHNpBdT3gD5mHpOXIqbWGcjZCEZFHBq4SDsciuarsLw7Y5FCEjPVhkRwzHROUaktzQhO+yiPRfBLI5jounkjNKhSpEvO1to03VjMgAAEZSSANOZCyV4dlgWBzXS/5idnTmeiEJaG0Cx2QaSVa3g11Wz1LMXkCo2J9vZCEjeSWeo6z1wXDOm+HAZ6GHDylel21oAy2QhLFpyfEC5xIfzcVJtdL/SdxaMQ6tzHshCtlUpgkTxEpprYchCAcojvRxXdsqtaIJz6IQnJsrTNG8KY1PoVGs9vYKz4mO6/TiIPshCqYxNvaZVtAc6WngZ5hbWz3q0taTqQCepCEKdKj//Z">
            <a:extLst>
              <a:ext uri="{FF2B5EF4-FFF2-40B4-BE49-F238E27FC236}">
                <a16:creationId xmlns:a16="http://schemas.microsoft.com/office/drawing/2014/main" id="{3E5B575C-045D-4140-A57B-1DE75682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4188620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D6B65-2066-4394-8A4C-2283F583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2" y="3146013"/>
            <a:ext cx="2085213" cy="20852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EF2E6C-F5B6-4B3C-A2BA-1D503845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6A9620-F18E-4515-B749-DC8C2091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3586" y="3474111"/>
            <a:ext cx="2964331" cy="29643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7EC075-0FE3-4A1A-B123-97049E8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CPU-RAM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496E44-5794-4D1B-A8E9-989840D35B3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985" y="4720469"/>
            <a:ext cx="1164814" cy="11648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8BA59-B200-4BDE-A119-BB225B89EFD2}"/>
              </a:ext>
            </a:extLst>
          </p:cNvPr>
          <p:cNvSpPr txBox="1"/>
          <p:nvPr/>
        </p:nvSpPr>
        <p:spPr>
          <a:xfrm>
            <a:off x="2043102" y="595070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Codul de rulat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3893F-01DE-4D82-9B38-8A62D104A322}"/>
              </a:ext>
            </a:extLst>
          </p:cNvPr>
          <p:cNvSpPr/>
          <p:nvPr/>
        </p:nvSpPr>
        <p:spPr bwMode="auto">
          <a:xfrm>
            <a:off x="6732104" y="3950734"/>
            <a:ext cx="3707296" cy="209990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E4D0-FF5F-430F-95CF-0075E6CCA3F2}"/>
              </a:ext>
            </a:extLst>
          </p:cNvPr>
          <p:cNvSpPr txBox="1"/>
          <p:nvPr/>
        </p:nvSpPr>
        <p:spPr>
          <a:xfrm>
            <a:off x="7298635" y="3489069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Un </a:t>
            </a:r>
            <a:r>
              <a:rPr lang="ro-RO" sz="2400" dirty="0" err="1">
                <a:solidFill>
                  <a:schemeClr val="tx2"/>
                </a:solidFill>
              </a:rPr>
              <a:t>malloc</a:t>
            </a:r>
            <a:r>
              <a:rPr lang="ro-RO" sz="2400" dirty="0">
                <a:solidFill>
                  <a:schemeClr val="tx2"/>
                </a:solidFill>
              </a:rPr>
              <a:t> mare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96A580B-AF21-43EB-AF94-18D544C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67" y="1668759"/>
            <a:ext cx="3203382" cy="116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646B92-21BF-42BD-9CB4-E5CB7E1430B1}"/>
              </a:ext>
            </a:extLst>
          </p:cNvPr>
          <p:cNvSpPr/>
          <p:nvPr/>
        </p:nvSpPr>
        <p:spPr bwMode="auto">
          <a:xfrm>
            <a:off x="1838325" y="1535178"/>
            <a:ext cx="3523664" cy="146231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6AD26-5216-4806-A108-E84BDCF170E7}"/>
              </a:ext>
            </a:extLst>
          </p:cNvPr>
          <p:cNvSpPr txBox="1"/>
          <p:nvPr/>
        </p:nvSpPr>
        <p:spPr>
          <a:xfrm>
            <a:off x="5688496" y="1389170"/>
            <a:ext cx="5078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Trebuie reținută starea (un set de variabile)</a:t>
            </a:r>
          </a:p>
          <a:p>
            <a:r>
              <a:rPr lang="ro-RO" dirty="0">
                <a:solidFill>
                  <a:schemeClr val="tx2"/>
                </a:solidFill>
              </a:rPr>
              <a:t>Trebuie reținuți </a:t>
            </a:r>
            <a:r>
              <a:rPr lang="ro-RO" dirty="0" err="1">
                <a:solidFill>
                  <a:schemeClr val="tx2"/>
                </a:solidFill>
              </a:rPr>
              <a:t>regiștrii</a:t>
            </a:r>
            <a:r>
              <a:rPr lang="ro-RO" dirty="0">
                <a:solidFill>
                  <a:schemeClr val="tx2"/>
                </a:solidFill>
              </a:rPr>
              <a:t> (un vector)</a:t>
            </a:r>
          </a:p>
          <a:p>
            <a:r>
              <a:rPr lang="ro-RO" dirty="0">
                <a:solidFill>
                  <a:schemeClr val="tx2"/>
                </a:solidFill>
              </a:rPr>
              <a:t>Majoritatea instrucțiunilor modifică starea </a:t>
            </a:r>
          </a:p>
          <a:p>
            <a:r>
              <a:rPr lang="ro-RO" dirty="0">
                <a:solidFill>
                  <a:schemeClr val="tx2"/>
                </a:solidFill>
              </a:rPr>
              <a:t>sau </a:t>
            </a:r>
            <a:r>
              <a:rPr lang="ro-RO" dirty="0" err="1">
                <a:solidFill>
                  <a:schemeClr val="tx2"/>
                </a:solidFill>
              </a:rPr>
              <a:t>regiștrii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Restul instrucțiunilor sunt citiri/scrieri RAM sau periferice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04C95E-0656-4F14-8F00-D575F0F0E26F}"/>
              </a:ext>
            </a:extLst>
          </p:cNvPr>
          <p:cNvCxnSpPr/>
          <p:nvPr/>
        </p:nvCxnSpPr>
        <p:spPr bwMode="auto">
          <a:xfrm flipV="1">
            <a:off x="2766392" y="3069296"/>
            <a:ext cx="239709" cy="143638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147298-67A6-4498-9A8A-07F1EFD6C7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1989" y="2997489"/>
            <a:ext cx="1346786" cy="953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53B8FC-B110-433C-A733-156F7E63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5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B149-2D8B-4656-9DCA-519B3444A454}"/>
              </a:ext>
            </a:extLst>
          </p:cNvPr>
          <p:cNvSpPr/>
          <p:nvPr/>
        </p:nvSpPr>
        <p:spPr bwMode="auto">
          <a:xfrm>
            <a:off x="5231296" y="1723872"/>
            <a:ext cx="3342793" cy="157592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76BD93-295F-4315-9B4D-4C9A0E62529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61513" y="3299793"/>
            <a:ext cx="318052" cy="45719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D7F1F2-ABAD-4074-BCAA-E38C3139FF5A}"/>
              </a:ext>
            </a:extLst>
          </p:cNvPr>
          <p:cNvSpPr txBox="1"/>
          <p:nvPr/>
        </p:nvSpPr>
        <p:spPr>
          <a:xfrm>
            <a:off x="8096433" y="387620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Rulează ca PROCES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3C209-00CB-4604-8293-3044B222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1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AE49-6D2F-4594-BB7A-95506F8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DFEC0DB-A4CC-473B-A43E-554D23C5A89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05" y="1285875"/>
            <a:ext cx="3676953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EBA7D7-BD12-4CD9-8F5E-A4755F5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79109-80AD-42EF-8F57-E5A1B03E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B32D11B9-C11A-4517-81FC-5F3390189CC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27128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0034C-FA33-4840-8A4A-6AC39B2A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E9994A53-051D-4280-B120-2ED00FDFDDE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637739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Paravirtualizare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2394-A84C-4994-808A-20B63E4D575D}"/>
              </a:ext>
            </a:extLst>
          </p:cNvPr>
          <p:cNvSpPr/>
          <p:nvPr/>
        </p:nvSpPr>
        <p:spPr bwMode="auto">
          <a:xfrm>
            <a:off x="7754595" y="2582492"/>
            <a:ext cx="2823953" cy="128882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D935C-5CF5-400B-8590-BC13819A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2C1A575-DC3F-4D72-AA5B-4141E9A8AF0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94534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979243"/>
          </a:xfrm>
        </p:spPr>
        <p:txBody>
          <a:bodyPr>
            <a:normAutofit fontScale="90000"/>
          </a:bodyPr>
          <a:lstStyle/>
          <a:p>
            <a:r>
              <a:rPr lang="ro-RO" dirty="0"/>
              <a:t>Virtualizare CPU </a:t>
            </a:r>
            <a:br>
              <a:rPr lang="ro-RO" dirty="0"/>
            </a:br>
            <a:r>
              <a:rPr lang="ro-RO" dirty="0"/>
              <a:t>Instrucțiuni simple (ex. </a:t>
            </a:r>
            <a:r>
              <a:rPr lang="ro-RO" dirty="0" err="1"/>
              <a:t>add</a:t>
            </a:r>
            <a:r>
              <a:rPr lang="ro-RO" dirty="0"/>
              <a:t>, mov din memoria sa)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>
            <a:off x="1838326" y="2582492"/>
            <a:ext cx="1265997" cy="26951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6598BA-393B-4B55-A0C1-104053B2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7F7ABA4-5E2F-4534-AD85-B8FE08DA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01047" y="3225274"/>
            <a:ext cx="448501" cy="1784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E102F-7871-44F9-AA77-709858E1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4775AC27-ED0E-4117-B8E0-A2C3EE3613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103199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62531" y="3717236"/>
            <a:ext cx="795131" cy="12920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Trap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83404-A576-4647-9F71-AEA7F11A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A2B1C2F-8109-489A-9D3F-508F48B41E5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56560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51983" y="3717236"/>
            <a:ext cx="248478" cy="13815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Execute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28249-6450-45B2-8AC6-8DA54DB3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F8BB68B7-7F32-4C14-8F4A-F42F91D0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A0FA16-3153-4BFB-97B6-4C6C46A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este despre Cost $$$$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C378C-BF17-4238-AEB1-3424FE81C7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b="1" dirty="0"/>
              <a:t>Economie de scală </a:t>
            </a:r>
            <a:r>
              <a:rPr lang="ro-RO" dirty="0"/>
              <a:t>(cumpără angro, în </a:t>
            </a:r>
            <a:r>
              <a:rPr lang="ro-RO" dirty="0" err="1"/>
              <a:t>bulk</a:t>
            </a:r>
            <a:r>
              <a:rPr lang="ro-RO" dirty="0"/>
              <a:t>). </a:t>
            </a:r>
          </a:p>
          <a:p>
            <a:pPr lvl="1"/>
            <a:r>
              <a:rPr lang="ro-RO" dirty="0"/>
              <a:t>Cumpăra hardware la un preț mai mic decât ar face asta chiar unele companii mari.</a:t>
            </a:r>
          </a:p>
          <a:p>
            <a:r>
              <a:rPr lang="ro-RO" b="1" dirty="0" err="1"/>
              <a:t>Pay</a:t>
            </a:r>
            <a:r>
              <a:rPr lang="ro-RO" b="1" dirty="0"/>
              <a:t>-as-</a:t>
            </a:r>
            <a:r>
              <a:rPr lang="ro-RO" b="1" dirty="0" err="1"/>
              <a:t>you</a:t>
            </a:r>
            <a:r>
              <a:rPr lang="ro-RO" b="1" dirty="0"/>
              <a:t>-</a:t>
            </a:r>
            <a:r>
              <a:rPr lang="ro-RO" b="1" dirty="0" err="1"/>
              <a:t>go</a:t>
            </a:r>
            <a:r>
              <a:rPr lang="ro-RO" dirty="0"/>
              <a:t> (efectiv resursele se închiriază).</a:t>
            </a:r>
          </a:p>
          <a:p>
            <a:pPr lvl="1"/>
            <a:r>
              <a:rPr lang="ro-RO" dirty="0"/>
              <a:t>Noutatea </a:t>
            </a:r>
            <a:r>
              <a:rPr lang="ro-RO" dirty="0" err="1"/>
              <a:t>cloud</a:t>
            </a:r>
            <a:r>
              <a:rPr lang="ro-RO" dirty="0"/>
              <a:t>-ului e că acest lucru se întâmplă automat.</a:t>
            </a:r>
          </a:p>
          <a:p>
            <a:pPr lvl="1"/>
            <a:r>
              <a:rPr lang="ro-RO" dirty="0"/>
              <a:t>Majoritatea se plătesc la nivel de ore</a:t>
            </a:r>
          </a:p>
          <a:p>
            <a:r>
              <a:rPr lang="ro-RO" b="1" dirty="0" err="1"/>
              <a:t>People</a:t>
            </a:r>
            <a:r>
              <a:rPr lang="ro-RO" b="1" dirty="0"/>
              <a:t> are </a:t>
            </a:r>
            <a:r>
              <a:rPr lang="ro-RO" b="1" dirty="0" err="1"/>
              <a:t>expensive</a:t>
            </a:r>
            <a:endParaRPr lang="ro-RO" b="1" dirty="0"/>
          </a:p>
          <a:p>
            <a:pPr lvl="1"/>
            <a:r>
              <a:rPr lang="ro-RO" dirty="0"/>
              <a:t>Un cluster necesită o echipă 24/7</a:t>
            </a:r>
          </a:p>
          <a:p>
            <a:pPr lvl="1"/>
            <a:r>
              <a:rPr lang="ro-RO" dirty="0"/>
              <a:t>Echipa trebuie să aibă oameni cu specializări diverse</a:t>
            </a:r>
            <a:r>
              <a:rPr lang="en-US" dirty="0"/>
              <a:t> (hardware, </a:t>
            </a:r>
            <a:r>
              <a:rPr lang="en-US" dirty="0">
                <a:hlinkClick r:id="rId2"/>
              </a:rPr>
              <a:t>security</a:t>
            </a:r>
            <a:r>
              <a:rPr lang="en-US" dirty="0"/>
              <a:t>, networking, etc.)</a:t>
            </a:r>
            <a:endParaRPr lang="ro-RO" dirty="0"/>
          </a:p>
          <a:p>
            <a:r>
              <a:rPr lang="ro-RO" dirty="0"/>
              <a:t>Ideal pentru </a:t>
            </a:r>
            <a:r>
              <a:rPr lang="ro-RO" b="1" dirty="0"/>
              <a:t>start-</a:t>
            </a:r>
            <a:r>
              <a:rPr lang="ro-RO" b="1" dirty="0" err="1"/>
              <a:t>up</a:t>
            </a:r>
            <a:r>
              <a:rPr lang="ro-RO" dirty="0"/>
              <a:t>-uri, echipe </a:t>
            </a:r>
            <a:r>
              <a:rPr lang="ro-RO" b="1" dirty="0"/>
              <a:t>mici</a:t>
            </a:r>
            <a:r>
              <a:rPr lang="ro-RO" dirty="0"/>
              <a:t>, proiecte </a:t>
            </a:r>
            <a:r>
              <a:rPr lang="ro-RO" b="1" dirty="0"/>
              <a:t>scurte</a:t>
            </a:r>
          </a:p>
          <a:p>
            <a:pPr lvl="1"/>
            <a:r>
              <a:rPr lang="ro-RO" dirty="0"/>
              <a:t>Cost o lună resurse puține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en-US" dirty="0"/>
              <a:t>&lt;&lt; cost cluster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C0E8-FBE2-4FFC-B79D-F0412CB6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1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sz="2400" dirty="0"/>
              <a:t>Virtualizare CPU – rescriere instrucțiuni (emulare)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000461" y="3364167"/>
            <a:ext cx="1384270" cy="35307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C5574D4-4578-4761-8F89-4CFABD64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31" y="2852126"/>
            <a:ext cx="1800974" cy="1024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69E4A-06A2-4667-B895-EE27182B985A}"/>
              </a:ext>
            </a:extLst>
          </p:cNvPr>
          <p:cNvSpPr txBox="1"/>
          <p:nvPr/>
        </p:nvSpPr>
        <p:spPr>
          <a:xfrm>
            <a:off x="6583019" y="4681223"/>
            <a:ext cx="3846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Înainte să ajungă să fie executate instrucțiunile sunt modificate (per bloc de instrucțiuni)</a:t>
            </a:r>
          </a:p>
          <a:p>
            <a:r>
              <a:rPr lang="ro-RO" dirty="0">
                <a:solidFill>
                  <a:schemeClr val="tx2"/>
                </a:solidFill>
              </a:rPr>
              <a:t>Inclusiv </a:t>
            </a:r>
            <a:r>
              <a:rPr lang="ro-RO" dirty="0" err="1">
                <a:solidFill>
                  <a:schemeClr val="tx2"/>
                </a:solidFill>
              </a:rPr>
              <a:t>branch</a:t>
            </a:r>
            <a:r>
              <a:rPr lang="ro-RO" dirty="0">
                <a:solidFill>
                  <a:schemeClr val="tx2"/>
                </a:solidFill>
              </a:rPr>
              <a:t> e modificat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9072F-ADBB-4029-878B-5BAC9292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EE4CF088-9B50-400F-AB43-DB0CD2E95D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485896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20D0E-6405-4B44-B556-DE07426A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RAM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5050800-A506-4B6A-B978-F76DEC217D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Shadow</a:t>
            </a:r>
            <a:r>
              <a:rPr lang="ro-RO" dirty="0"/>
              <a:t> page </a:t>
            </a:r>
            <a:r>
              <a:rPr lang="ro-RO" dirty="0" err="1"/>
              <a:t>tables</a:t>
            </a:r>
            <a:endParaRPr lang="ro-RO" dirty="0"/>
          </a:p>
          <a:p>
            <a:endParaRPr lang="ro-RO" dirty="0"/>
          </a:p>
          <a:p>
            <a:r>
              <a:rPr lang="ro-RO" dirty="0"/>
              <a:t>Suport direct în hardware</a:t>
            </a:r>
            <a:endParaRPr lang="en-US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C4A4BFD-7752-49CD-9AF7-33ECD5F0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2399" y="1370333"/>
            <a:ext cx="4846617" cy="49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0AD232-AEB7-4380-B043-24805228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1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A7C08-EB45-4B32-A202-24E54C5C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HDD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A0187-7DFF-476A-9FF0-B0309CD7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809672">
            <a:off x="3579028" y="1980224"/>
            <a:ext cx="5672924" cy="56729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A053F4-4FB9-491F-81D8-5A23FDB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5C5B315-23EC-4BEC-8DF6-80432641957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950" y="2070994"/>
            <a:ext cx="2091246" cy="20912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2C9BD-F887-4B04-A02A-5C18DDDF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7304" y="2159305"/>
            <a:ext cx="1679191" cy="16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245A8E-BC49-49B1-9FC1-6BA8B08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Display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2C11B-99D0-4AB0-8222-C7B5A2D7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8" y="1257300"/>
            <a:ext cx="7965440" cy="4978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771B-E771-4C93-975F-56A63CC7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1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4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r>
              <a:rPr lang="ro-RO" dirty="0"/>
              <a:t>Idem Display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Multe avantaje când vine vorba de drivere</a:t>
            </a:r>
          </a:p>
          <a:p>
            <a:pPr lvl="1"/>
            <a:r>
              <a:rPr lang="ro-RO" dirty="0"/>
              <a:t>Dacă există sistem de operare </a:t>
            </a:r>
            <a:r>
              <a:rPr lang="ro-RO" dirty="0" err="1"/>
              <a:t>host</a:t>
            </a:r>
            <a:r>
              <a:rPr lang="ro-RO" dirty="0"/>
              <a:t> se pot folosi driverele acestuia pentru periferice</a:t>
            </a:r>
          </a:p>
          <a:p>
            <a:pPr lvl="1"/>
            <a:r>
              <a:rPr lang="ro-RO" dirty="0"/>
              <a:t>Pentru sistemul de operare </a:t>
            </a:r>
            <a:r>
              <a:rPr lang="ro-RO" dirty="0" err="1"/>
              <a:t>guest</a:t>
            </a:r>
            <a:r>
              <a:rPr lang="ro-RO" dirty="0"/>
              <a:t> se poate oferi un singur dispozitiv virtual (un singur driver)</a:t>
            </a:r>
          </a:p>
          <a:p>
            <a:pPr lvl="1"/>
            <a:r>
              <a:rPr lang="ro-RO" dirty="0"/>
              <a:t>Portabilitate – se poate modifica hardware fără să modifici </a:t>
            </a:r>
            <a:r>
              <a:rPr lang="ro-RO"/>
              <a:t>mașina virtuală</a:t>
            </a:r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F1E2B-1BA2-43CC-B656-DD2A554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C0BE34-E475-4015-8A2F-BAC70501B5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Cea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ro-RO" dirty="0"/>
              <a:t>în ultimii ani.</a:t>
            </a:r>
          </a:p>
          <a:p>
            <a:endParaRPr lang="ro-RO" dirty="0"/>
          </a:p>
          <a:p>
            <a:r>
              <a:rPr lang="ro-RO" dirty="0"/>
              <a:t>Baze de date cu capabilități diverse (</a:t>
            </a:r>
            <a:r>
              <a:rPr lang="ro-RO" dirty="0" err="1"/>
              <a:t>sql</a:t>
            </a:r>
            <a:r>
              <a:rPr lang="ro-RO" dirty="0"/>
              <a:t>/</a:t>
            </a:r>
            <a:r>
              <a:rPr lang="ro-RO" dirty="0" err="1"/>
              <a:t>no-sql</a:t>
            </a:r>
            <a:r>
              <a:rPr lang="ro-RO" dirty="0"/>
              <a:t>, diferite nivele de acid, diferite nivele de scalabilitate, diferite nivele de consistență)</a:t>
            </a:r>
          </a:p>
          <a:p>
            <a:r>
              <a:rPr lang="ro-RO" dirty="0" err="1"/>
              <a:t>Analytics</a:t>
            </a:r>
            <a:endParaRPr lang="ro-RO" dirty="0"/>
          </a:p>
          <a:p>
            <a:r>
              <a:rPr lang="ro-RO" dirty="0" err="1"/>
              <a:t>Blockchain</a:t>
            </a:r>
            <a:endParaRPr lang="ro-RO" dirty="0"/>
          </a:p>
          <a:p>
            <a:r>
              <a:rPr lang="ro-RO" dirty="0"/>
              <a:t>Inteligență artificială</a:t>
            </a:r>
          </a:p>
          <a:p>
            <a:pPr lvl="1"/>
            <a:r>
              <a:rPr lang="ro-RO" dirty="0"/>
              <a:t>Face </a:t>
            </a:r>
            <a:r>
              <a:rPr lang="ro-RO" dirty="0" err="1"/>
              <a:t>detection</a:t>
            </a:r>
            <a:endParaRPr lang="ro-RO" dirty="0"/>
          </a:p>
          <a:p>
            <a:pPr lvl="1"/>
            <a:r>
              <a:rPr lang="ro-RO" dirty="0"/>
              <a:t>Chat </a:t>
            </a:r>
            <a:r>
              <a:rPr lang="ro-RO" dirty="0" err="1"/>
              <a:t>bots</a:t>
            </a:r>
            <a:endParaRPr lang="ro-RO" dirty="0"/>
          </a:p>
          <a:p>
            <a:pPr lvl="1"/>
            <a:r>
              <a:rPr lang="ro-RO" dirty="0"/>
              <a:t>GTP-3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29C92-B546-4324-A214-6B5174B2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4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03BD0-7902-4D12-8F82-7DB0F043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</a:t>
            </a:r>
            <a:r>
              <a:rPr lang="ro-RO" dirty="0" err="1"/>
              <a:t>Azure</a:t>
            </a:r>
            <a:br>
              <a:rPr lang="ro-RO" dirty="0"/>
            </a:br>
            <a:r>
              <a:rPr lang="ro-RO" dirty="0"/>
              <a:t>Majoritatea icoanelor sunt </a:t>
            </a:r>
            <a:r>
              <a:rPr lang="ro-RO" dirty="0" err="1"/>
              <a:t>PaaS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652BF-6889-4F34-AC56-2BDF78EA35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3" y="1285875"/>
            <a:ext cx="111889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46743-F03A-408D-9537-231BC4BF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GCP</a:t>
            </a:r>
            <a:br>
              <a:rPr lang="ro-RO" dirty="0"/>
            </a:br>
            <a:r>
              <a:rPr lang="ro-RO" dirty="0"/>
              <a:t>(Majoritatea) Uitați-vă la </a:t>
            </a:r>
            <a:r>
              <a:rPr lang="ro-RO" dirty="0" err="1"/>
              <a:t>scrollbar</a:t>
            </a:r>
            <a:br>
              <a:rPr lang="ro-RO" dirty="0"/>
            </a:br>
            <a:endParaRPr lang="en-US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09C01B-7221-4EE1-A50B-6311CDDFD98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3" y="1285875"/>
            <a:ext cx="78874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1D6F3-AF84-47EF-BBEA-FFA5EEE8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92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AWS</a:t>
            </a:r>
            <a:br>
              <a:rPr lang="ro-RO" dirty="0"/>
            </a:br>
            <a:r>
              <a:rPr lang="ro-RO" dirty="0"/>
              <a:t>(Majoritatea) Toate se deschid</a:t>
            </a:r>
            <a:br>
              <a:rPr lang="ro-RO" dirty="0"/>
            </a:br>
            <a:endParaRPr lang="en-US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0F863E-179E-4C4D-B041-758E82AA7C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69" y="1285875"/>
            <a:ext cx="7251025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2E0EE-00D9-4A6C-86F3-749D2838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40A1D-8110-4F2A-B4EC-069B824D20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305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A21C7-5A58-4A01-9792-4F387E02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2F0F-EF4D-4B34-819D-F14F6434C5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Majoritatea companiilor merg în această direcție</a:t>
            </a:r>
          </a:p>
          <a:p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EF7538-A774-4FB6-BD61-582D189B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09" y="1930606"/>
            <a:ext cx="2478290" cy="14745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7120DD-081F-423E-B206-C5FC3D4E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2" y="1838326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:image/jpeg;base64,/9j/4AAQSkZJRgABAQAAAQABAAD/2wCEAAkGBxMTEhUTExMWFhUXGBgaGBgYGBgYGBoaHRoYGBgaGhcaHSggGholHR0XITEhJSkrLi4uHR8zODMtNygtLisBCgoKDg0OGhAQGy8lHSUtLS0tLS0tLS0tLS0tLS0tLS0tLS0tLS0tLS0tLS0tLS0tLS0tLS0tLS0tLS0tLS0tLf/AABEIAKgBLAMBIgACEQEDEQH/xAAcAAACAwEBAQEAAAAAAAAAAAADBAECBQAGBwj/xABMEAABAgMFAwkFBAcFBgcAAAABAhEAAyEEEjFBUQVhcRMiMoGRobHB8AYHFELRI1Jy4TNigpKys/EIFSQldBY0Y3PC0iY1RFNkhKL/xAAYAQADAQEAAAAAAAAAAAAAAAAAAQIDBP/EACMRAAICAgIDAAIDAAAAAAAAAAABAhESIQMxIkFRE2EEMqH/2gAMAwEAAhEDEQA/APjstBvIduknDiI1LZLKSSkmo3M/PIApUVMJ2hLFOLXk48Ycth5tdRd4+nhRVorlaUlQI3yHDnMd7VaInKNxYr0VYj16BhiVP5opVXRD5O3EmBTv0KnxZTnHUQ1FX2ZtmfZCkJN4CpDOASKF8vwiOmJQS7s+QFBpCyMYOSrHe8FFAriH6RZnyx08eyCSLgXqkAkuAxpRhxaDSkppzz3DJsCNIm4gP9oQW/VOGFGhADnGWoCoBGgAcUqe+kBmS5bG6ok4j1r+cVCyMDr5fQRCnOMOgH9lz7qThjnwjRRbAf6bvq0ZNhlO50MNJQBia1zh2TRcW8jGvoR1nXeWv/l61cF4CZeh4YRewhlq/AfGGAe0ykUJ0zLDA8a4wuizpHPdwaCruf3aRpplJKQNAzHhnCSAq9cdglyA1OB1gABydxaDVnPaxw4Qwu1UIB7oHbTRGoUXHVFBeL0gY0UkgAuDUeDd8Gtc68jrT4iBIlhNSXMVnTnAG8eUFAaVlku5LsBlBJiEkObzA0qHfsiEKUnAtA5k18VPXefAQkipOzkSEnMjdeA7aRZFjScCWJ1BoMS7dXZAp1pN1gojAChi9mnkpHOy3RVE2whQEIJ1rzi3B6cIHs9XzEYmhrhkWODxWdPRgsXt9CPX1hhAF3mhhVhGdO+xMRsuCqiq1NnVzAJqlAs435dhEAEhbkp+8c98XEmbp3iCjSxiTMEsXnctp3QrJW6lnUjwiqrLM07xFrKhrwOTQETpqkMmUrTvEdyKtO8QRSw5OeTY9sSZw9DCmMZ5z+B+Lj+gEy1GrRJlqGXhE8oXCqsGfQtFuVqCKBy/1gzkL8UV2V5I6QJY5yPxDwMHTNGepxD/ANIDNDlLZq+sNSb7EoRTTQ+SKF6N5xII07IDOlm5Q3SMXzJZuqE17TB+WCO0dLaQpKmm+AVXheTWuuT1Eac5Cioh6VbTNvKEVWdIa6XqliPPSuHCDokTfvHujS6McWzSs4CaEglIocN/nC1ttbpUABgYVVY5msAmJWAXJZjDyQYMrcwgoSQMXi8zyEBSa4wCKFblhSLz5BD0qGNNIpNSxBDVh2z2gghW4CFdFJWdKkJTiHMNmzJIeOnICucKHMQK8WYRqqMmnZnLnKSSElg+6O+MX97uT9IpP6RjRkTpV0Xmdg9OCTlokHriChAWpWvcPpEotKgXBqzZYdkaCp6ciMXqlrpuHENTnsY5aksMH5pe6wIvkks2DZ50hgJJta3JvVOOHhhFja1u96vAfSH76dxxJ5vSHPutSrOjsjpsxDKqKvVg7c66OjXLhrSHQhGWtS1APV6YRoCxzfvdyYz5CReD4Rqy1qoCos1atSHSJbYv/dq/vaafWAzbEU1JdiAabxGkVVqTlQUfQktClpXzSMnHiMYA3YebZgSWbe8BEoite+LopU4h+vECJnTUtRRB9dsRRslfYG2IF0F6s9dDA7K11yzmKGa4UCQaBmfUawIzKABm6/KCg11YwvDBuqkXK1pAHc4bU1HhEygkpBck90CnUU75evODYNUMWBLpJ/WUe8wYgdsL2I/Zk71eMVNoBIocvEQhDShGNaS0xXV4CNlCiQOEZNqH2qv2f4RCk9FQVyorZ5hw1PrOHFCEE0h6zpUurU1OH5xnZcuL2QokC647MqxEhHNEKLmu+GOsPTULYEChGVYOhOOeha0nKKS11RX5ta5wNStXjkIClJGAJguy3xqKNeeo3C1SoHqAqS3AeEefujUB+MbRsVGvqbDADiO4QP8AulP3ld0VGNIylK2Zss84NqPERsLkKJdtWYjqOPpoxUKYg6F40bLNBqSAzOC2HXCkVBhVBgCSAk0FRxhu1BpSnHyHwjLtRKeaDR73A6aD+kMWi0KVLLuKEEEt1atC6G9gVjmg7oL8CCOlXT+kBmPdfQCIlBZqeaB64mNbMRdSGMFkkuzeuEOIl8oXIYCGZ6EsBp67YAAtdNIDasKYRy1tU55RyHKSN3m/kYfQd9iBFYLyBZ4houxikJkhJWomgepxaLKUrMMyWwakXs9Hq1H6xhDE6feS1caZ0Yw6B9AEWhTg0cBomXZ6PlEyUVhoylBJGRxi6M7FEoZQhoghNHz/AKwEvec6wWcQwq8JoEzpRLsDkGMVtALcD2wSWUhNWJJxoW6orMIOFBQNnCobYysMkl9MdxwjKUnEPG0LB+sv96Kq2WHxPb+UPEMzEA9d8DUI2JuzgAamgJx3PpGYUQmqBSsGSGAfDxgxtIao6xFOTi8uS+sTRWQay2q6hqM58YXROYvn6yaDCwg5mLfAJ1MTiPIiz2w1fUANCk1V5ZIo7eAhpVjGqu2EZ4uqIHqgiXHRpxy8g9jReO7Py9bo1p6vs1fhV4GErDLZJJxNeGnrjEyZygBzXT2k99OuIRc3YO6yCkFLcMuOsaFgV9kj8PhSM5dmD53cbrF+GoEEE8XLoBAAbWAT2VtyBevtQhz2U7YTkqZSD+sDGlbpRMvez9fp+2MeznnDjAinLxPTJACXOlfGASrcgjnUOmMLTLQLl1RIpoe06xSXKDULjUiLMUZMN2aYlVFkADAYeECTWYDkVJ8RG1ap10BgKlnOAhNWh3TpCCjKSXCr2gpjxgVotIUDnvOMaEqYkpvUGsBK7xBSKJeDBd2GbuqKSJyMCoMQM+2FrROqwIIGYjTADAkN60iJRfIYt9KQ6om7F1W8BACSH8IiTPSEsTWr9ZeHEgEtR4zpMlwDXEu3EwwLKUk5iCImpd3HCKiz7ldgi8qzOWY9Y4ww6AIDk8YZABygaJbKI3+UM8mw3YdUNMtRtCak95hmSmrZab4lKg7AatFykqagB49g449saxaMJ9hZMmtMseuLzlKd8Eg3ethju3xEhJCDXA1gEw1d8atvoIpkoaRLSVIOruDwOMXmy7vyhnPyp1plo8BsPTTxPgY1pqSGKcSQ+dITVgnTM4KBYBKX3JT5xefJAlklLF05AHERoywa1hG3TCQRk4w6sTl+UCQOXwJ8QCS7+njlTE7++ALmAUTUb/6QFSxUjRoQFrTNJdsACC+ObxmpwhtzznoWw3NC5TQUyhDKKiyGGJaKLLRULhFDM+cAkXTUx1kWSWeu/HqhaYHqIb2ehi50cevKJY0MizaxhbSS0xQ4fwiN4qJhEWcKmTHyu/wiENOjOl2pTXcjSNKVa0JpeDAACukF+CTp6yiosiDUVELBFZnfGofpDtgU21pNLwYgvClvkXVADSAplRLiNSCTNoKIaFZBZQJLDWGCAIpBiDlYeXaEmigGGNelWkHFrSCWKWcmuW6uUJpRDVokAHmkEMIKEQuWHT+NPjGpMSkghWDVzprGPPVh+IeMPCeSC5Z9AKaCGKha1WW7vBzhjZ8lgTrEqnNzbhOpKqEsMKRCVKT0Q4IfAn72YoMO+Ex2mOXIz5RdwVBgTXXEDzgqp66aDpNcBeupww7YoEqLOpy9A5NQz0bHAsD5wthoLJckUonD1pCVgLKSXNTWuLH+salomAcOEZMgUBpjXtMTG7Zcukb2zbFaLRzbNKVOWjnLCEgm67BxlFdsWebIWuVNlqlqujmrooAu1N4ePff2f1D4y1Af+ygv+3pGX76Uf5nNP/ClDD9X840RmzxexdkWi0LUmzylTVJAJCA7DAFtHpDx9nrYqcbN8PM5cJvmXd54TQXiNKiu+Pbf2eEf4u1EYcikdd8GPZWWSr/aeatub8CzuMb0rKKuh3o+Pf7E7Tf/AHGe34A8ZNus8yQsomSpkpX3ZqChTGhoalMff/bv3gTbBaUyUWVM5JlJmFRm8mQ6lpKQLp+6774n3oWWTa9jqnqQygiXNlEgX0qUUsl8nBukb+ENSZElZ8XsHs7bJsjlZdlmrlmoUkOksSFF9xHdGPZbMuYpKJSVLWo81KAVE50AqdY/Q3u0SRsSSDjyc/8AmTYw/cFsuWmxzLQwM1cwoJzShKUEJ3OSVb3TpF56ZOPR88s3sHtNJC1WObdqSxQo4H5UqKu6FKuUKBBBIILuGyIyPGPpFj97U1NsMm1WUSpV8pLFXKy2fnLGCsiQAKYPR/M+2e2v7wtifhrMxLSwoqSFzSSAkqSKJ0FXZnwYVFv2iJJemefk2WdOXyciWuYthRCSoh3qWFBvMOz/AGH2mEVsUxsaGWo69EKKjH2ezol7I2c6k8oZYBXcCUmYtSmzZ6kBzVhHj5XvlUF/aWJpdHKJwUsA5hJSATucRKlJ9IrFLs+Q2lCkqKVJUlSSykqBSoHQpIcHDGHdmez9rtKCuRZ5k1IVdKkBwFMCx3sQesR959qtiydqWMT5DKmXL0leBUz/AGas2JcMeieuM/3Ij/BTv9Sr+VJgz8bDHdHyFPsTtIP/AIKf+7FLV7N2yQlBm2aai+tMtN5LXlq6KRvLGPq20fe1yUybL+Efk1rS/Ks9wkO1yjtHlfan3mptqbOPhjL5G0SrQDyl69ybm50Azuz5aQrl7Q/H6eZm+xO0FUNin1DdDDN8dW74GfYfaB/9BPxwuAUaufZ6MfVNg+9xNptMmz/ClBmrCX5V2d6tcD4d8ej94HtmNmS5SzK5XlFFIF+4zAHQvn2RDbKSR+ddpbEn2Uo+IkLlFQdN9ID3ek1as4fe3CJ2XZ1Tbwlpql3AIDORhXd6ePS+2vtQNszpCUy+QVLE1KSV3wp7qnokNRG/GCezmwzZiokpN4AUfEYmsdP8f+PLlataMOfmXGu9nm+QIJCqEFiN4oYzSu7OmDW7m3yiPXW3YSypa76ACVKq9A5NaaR4e1D7VbVNOy6CYy5uKXG9o14uWM1pjM+3AUY1FamOsU8JSw1PpuyErVKILsWJPUxIbwgtiDnmigHO0fhrujE1LWtRWtOFEnxgc/mAEM57uqL2VB5SrVCj3iC26UCN+UC6EIcuVUUX0wpFxLhVqwZJIAPb4CnrGAAgaATcY5S2DZnH6cI4TTq0Aw1oHjSGZMpRDVHUeOkAmE3kufmTTrEPWxT1FGoSTjwgWwCKs5LEKSAya3XNAPz7YgyE0ClkkDcM+toFNt6QAB3YQuLUVVDDJ6Z8eELH4RbuvQ/Z5KSDeGZGJrXPrrB1yEAPdDdvjnGbZZigakEPux3EDjDNrmFhWkS9ItO50XtM8Cv5wjZbFMUkKTdYviWzbTdDCUUCiWzJ0zgcq0HkrmDhRf8AaU8ES5H1H+z5Z1JtVpJILyUsxf54x/fVKWdqzAGYy5JrwMLe6z2mRYbakzlASZiShSncIBusTwUkcATpH2D209gpG0lInpm8nMCQm+kBaVocqS4cYOWIOedGpMho8F/Z7SRaLUDkhP8AEI9rZh/4imf6T/qlQ97Keytm2RKnzVTXK2VNmrZKQlILAD5UhzmSSeAHk/YTbQtm27RPT0VSZgSNEpVJSl9CQHbUmKJPS+2G19lyrSlNskJmTuTSoKMkTGReWEhzoQstv3wP272aq32FM6zT1GWlJmCUALk0CtaXgtLFkmj0Ieot7ae774+0ptHxHJ3ZaZd3k7z3VTFO94ffZmyhva9rs+ydncnf6KFJlBRF6YsvkMrxcsKCD5QfbB+70f5PK/BO/mTI+Vex3tmvZny8pJmEFUt2LsBfQcLzNQ4sMMY+p+7v/wAmlVfmTv5k2PLe6vY2zrXZZgWm/aCky5yVnnoQromWB0QQxvirgh6NFJ92S1dHprFtbZO1+YUoXNALImJuTkhq3FYka3CRrGDY/ZBNi2xZWUVSZnKql3mdKky1OknNnBB+jl32e91Muy2yXaviVrTLJKEFACnYpF5YLEMcAkP3Rm+9L2qCLZZkSFAzLMorURgFG6yD+yC4/WEC7qIPq2E9+VpWkWVNeTJmEtheFwAnexU3Ex8otbBNN2mrx9+vWLbdjuuWLEgECbJW3WxxGYUNRHmJHuYlhQC7WtUt+iJYSsjS/eIHG7FQmkqZMotu0bvufUo7Pc9HlZlzg4B//V7reLe6tSTKtl1rvxs5m0uy27mivtl7RyNmWUWazsJ1y7KlpryYb9IrhjWqj1kI+4tDWGcP/kq/lSIl7TZS00gW0rF7PKmTeVmy75WvlBy80EKKjfBZVKvSPnvvFsezJfIf3apCgRM5Vpq5jNcudIlvnwjA9pk/4u1f6if/ADVxkhUWl+ybv0b/ALAD/NLG7fpkjxj6R/aHB+HsjP8ApV4fgj5t7v1f5nYh/wAZPnH0f+0V/u9k/wCcv+AxEv7Fx6PiVmtKkKBQopVWooRRvrHr/Yy3zJi5nKTVKF0EBRwLl2ePFpmnOvj24wSZMFEsBv7I14uV8ck/Xwy5eNckWv8ATe2ntWYZk1HKKuhawzlmvEM2kYKrSy1MHcjNvlbzMQDhAkJdY4/nGU5uTbZpCKiqQa0WiYSDda6cK1w+kUlzVgME6l/Ou5odEwUGJ17/AKd0UtE0hwzFjXFxhGRpYCwTL0zgk/8ATDc9s4VsBBm0DC6fEQS3LOAEUhCpQKtAl04xecuvDKALU8AFDHRYREADa+kl8bye4w7MszqBodQfyjPA5wp8yfGNl4UVobE5QSkMqX3P35wJVw/ow1XIGPYa9kPzQ4L/AEjGlEuptC/D00LDdhkNImpvMpxUNQpybPKG7WlRSLiXrUPlCU10sbxvYF2NGfCNOxkqQCSQTpphBjuwsRtC1GWkvR6hmrv74iQrmJfCvVzqwS1SlIcM6Th2CndFbOPs06c4ngHBiXovs5IJrd/P8qR6H2d2va5CWk2qbLS/QSslFCXISeaH4RgylKSWOmjVcDz7ocRMu7sOEGexYDG29vzrQpaLVaJswXgU3lEpFBgnAHe0C2NtNVndUqaqWouL0takKYtQkMWoOyMu1i8tat48BBE2Lf3RumZM9Kn2rtmPxtoP/wBiZ/3RjbRt6pk3lJilTFFIF5aipWJOJJMLSrMlSSQag6g6VoIJJsYv3ScnpxaLRBr2D2htCUCUi0T0IDshM1aUMSSQEgtmX64TTOUhQWiYqWtPRUhRSocFJYiF1WVi1YnkN5jRcbIc0bS/bDaC0hCrbPIOIvkHrUlie2M4TNA/rHxhZMsYueMERLGp7YpQJcwki1zEKTMlKVLUKBSFKSoVyUC7bo17T7ZbQKbpts9mAosgnXnBld8ZKbMnU9sVtFmSkOHy8YTiGXw6bPmE3lMSS5JclyHcknGsHsW27VJBTJmzJSSbxTLmLQCosHKUqDmgHVAzITlT1pCMwKFThwGcS2Ui9onrLlRcqJJJqSTUknMl3cwslJNQKO2IGT5nSCFdNaGApJApxzG7VollIJKXNlqTMQVIUkulSVXVJNACCC4NRBtqbTtc5I+InTpqUFxys1SwDg4ClGuVIR5dXbvP1ik2arA+J+sSUFkpKy4CXAfPCLq2cs15tTvpC8mcU1HrPxaDpth5rk9vVENlJETbItIclLAPnCl1yfKDWm0kuPWcCszk0xiWx1Zp2eW1QBEW4ABzw8T4tAEz7pp2+UCtUwKIfLCMqdjUklspYnvqYObhp1iNcyXOJZzmcA446dYMYMpXOPAxoSJZWRewTkSaxqgehpdmDAi8ei3OVgSHNDpXqhO2WOWkU/WapNQKU0qP6PBbQoM2Aw7oylwUA7Js6SpSbrgENjopiWLtwgy7AgNzCaB+mqvEKAjMCqNvB7AR5xEABFVUAPvAd8aHwQdrxf8AEYi1y0JIAQAykuQ2oh4nce76wrodWJqsG9XaYz1JDE1HX3RuzlG6bodRoPRjFtNnUlIJGBr2w2xUGTYnSkuXIfyyJL9UXNhIpfYfiUNaN1GBS5ygAxLBvPHtMFTPJoWL661w0NTDREmTNsRALrdsReVwwO+IslmSUJJd6/MRnFw5LE4u/eYPs1uSS/638RgtN0OvfooLKjMK/eP1iRZpeiv3j9YKuRhXHj9YhSGauJcbodDbQnMlMVgZEeEddVRiC/6wevXHTVkmYf1h+UKqUxejhm8YBeh2TKUkOwwNSYbs5Jmb7vnGUm0q1h3ZkwlbnFvOKTJaG5k0hV1+yKTC2JfiaRE9HOUeyFps4vrxi7FSNAqSGDJwrj60i7Vw7GjPCVDGDInZ+QhRk0DimOqpEWxfMPEeIhY2okMY60TnQepu0RbmSo6CTZ5xNcvMQC+VAjdES59CDAJayUkAb33Z+UTIcUTMAY8B+cASkFQBwz84mdMqQdwHDGFyYVjo0OTSGJSGzc4DdCUxAxBN3PxAgRmnCCTCEhScTQnRxp2msQ2VFAwKwRS2UQA7eBALQGXiDvEXHTJyL+FIhstBJiL6QoCrs3h1xSxynd3ywLaxaUooSU6K8jBbApyo8H84ynJqLo1glaIXJRneJzqTFTKl/dVl8w/7om0kAqq1cWf5RFS9boqwagAesXDjuKbbMZ8m2kkQEIyFfxsYvZ5aFO15xiyi1cKxREssk5hmwzZ4sgM92jkvziNdIcuJ1p7FHl3sMqxp39phO2SAkBsX1iypnN6Qe67Xia+LxNoV9nLJq7P2GMsZRatm6lGSdIVTIVu7a9kUUkijw7IIpdY7iHA+kEmSVKLm73DzjQh0glpW6E0bnjxeDyVuWLGM6ZMdDZuIHLWRkewwC0O2mWSLwJBd2ybIccYzlzCQQd0NLtR0PYYBNU9WL8IKHaGZklgC9Gru6ooQ6kjdVg0EmTwUgAHsOX5xWWQ7kH90nyhkoZkpSTdbDHfvaIsfQGOdB+IwOWsJLgK7FfSL2WakICVJU9flVmT+UHQ7Q2mem6MmJx48IoqaFOQXFANxzgCZyXchRIwZKqcHwipmJukEKDl8CK4QWw0xdUzpby8CXWNnYiqLb7w8BDqkq+9FEnmhDmzTzur6RtS7z1MZ+0T9qPwDxMNCaDKXUkjLKrOKcIFNI+4cw2+jeYbfBCCd7gDPKKzQs9ih1FvoBFWTVFQUu101dgQ2r1J4esewBF04HAUzIO+l3tMUDuCw5oYcMh1QdROgq/CuJbvhoGCWnIJOJODUwbtpFp6WRXUU645VpUKBi760fFoi0fozl0fEQ+xDM+TKCLwQ77z9Y6RIkqFUgHRz9YpKnukAiow4HuhRQNG1qB3euEDEnY/abHKCFEJqAczj2xmy7MLt5QLEUY6wa0TypDVcY79DES00TV6DwhaGKfCqPynsbxh2x2BISTMTUmgfLqMOmeHJrjvPE1iFzaYHvrV2bVoTZSQBNhlV5nefrCcyzJ+7wAcxoKms5JJBZsQca5d0AVOJxI6eQPR6XY+UTQ7M82YByR1VETZSoFV1DilHwpDtrkXmL1rg7Y0xNIVsxuqWGc07GiZJNbKi3Z06yFfOdklixfHg0V+EGJWe1X5bu+LAG7evvkx0dsO+HEz6OAGehbHcN+MZJyRpjH2IfBofF9wGvFXfFvgEaE9Q8o0F2tWQHefpFpdqehDb8vyhSkykkvQiixJ0IGXdSqYpbhdCGDsoN1AxqrEZW2OilvveRjGEm5obfiyq56lMSLu8ZwQSU5Eb6ZxmpUrIdbGJVNJjsMC5kLDEpIDjTWNaQiWRUMRvx1pAbRaAtH7afGCKkpOJHf5Q+GTcdmfMqki5Whnu45PC9sCOTJSGNXq+UTOlpGROtDQQOaOYqjAJo/CNLIaenQexp5g4eUHTAJChyYfGngI5CXwjDJpHTimwttmES1cPMDzi8kulJ1A8IXtMspQScKeIioVQM+A8BBm/g8V9G5qwM4BNU460/wAQi9nlKdyDhSjxEyVdFc1J/iEGVoVUyuwuir8XlBto2hkkJPOBD7tB1xkWK0lCqVD1DtDe0VJx+Y9JnoGF0RVk0aNjtAUGfnAV8IS2g4m0+4PExkypxSpwojQ19NDSrQVKvHFtG/qN8NCZpJUcRjpDUpd6EEWjCkOSlDgYXQUA2ilgDviAlS7pelKNFbZNqXYnIZDQmFgtVcAzOEhu08W7YpfsTvpGomWkUbuhfaT8merxHbBETiAHqWFRnANpTXQRw8RFZEY7FJExRVdx4sIvLmEKJJGdD4YdVIAFBsFOMCBEKmE1KSSxyo+Dw3QKw04sh81P2GjQWQk3Bg31DRn2maVM+QHdBbOSQ15q0HDjESZUE/Y1KUUudKnt/OHE2xPXGXNUqreuuCSVFgFJJPrdEZUXQ7MnJzMUTNRoYBMKXNcD6zgakDF34jKjdcGYYjku0JyBjMnL56uI4MzQyAx3Np64wOVISszCTgzNR/GFdjSo5NlKSknAs/mHww3+EMzJt500A+VxTMZZ4MYlcsFISoAZOcYolxQEtuJqNSd8RaZUpV2RaLOSE3Om4JBNQGwbi8dLWSopu1+o3GAoP2l40NXD46PqIesywSTec6ACg4ioENgpESwxAIb6+qwttQ0SB9807YcnvQAAA469UZVpFUgAgPgS9aj6xKSdND9Ei0Bmbvxxil5P3fGLWqTQEYjHyPj2QsmWoxoRRozVDkg2F4ZgnGjthFUz0PVV0g6fkRHR0ERTVyRZABN4rCg9M/ANEWtTpVwOTCOjocpGMnsYkJBlpUoslIr3CHVKSgA6sOI/pHR0SdADaLqllsKeIg9hli4ilbo8IiOgQB5kwJBJLNGdabS4cVDpr+0I6OgBdmXKsiluQRixft0gx2ctsQ3E/SIjodiKHZytR3/SLfCKTmO/6RMdFkWVM5Q074n49Wg7D9Y6OiqETZ5ylrYBN5WrthDaLFMTR5b8VbqYcI6OhFHTLJMPzSg2hVn1RSfZ5gQ6ikhwKEviBmBnHR0Ax2egJIwqcM4AprzE+q/lHR0SAObKBCsHAOHCEEvThTsjo6BsYa1KejijMPHKCTJhZho5+nbHR0TQA1B1A5AB8+MEn1BFDmDphT+sTHQDQAT+az13enyi1j6SiRWnVTxjo6BoEMT5gcMPMnD6RC5gEdHQqQsU2UksaFLknH1hDNkN3CgOILOKOPKm+OjoUl4tDS2L7StKgRdIA83fPL84HaCkXFBmJd888hgPpHR0CiopD7bA/EJK2AISaa9fUawWXa7oACQrUkZx0dFEn//Z">
            <a:extLst>
              <a:ext uri="{FF2B5EF4-FFF2-40B4-BE49-F238E27FC236}">
                <a16:creationId xmlns:a16="http://schemas.microsoft.com/office/drawing/2014/main" id="{C093020E-4C82-4837-BAD9-D75E59B0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09" y="411003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0337DC8-6DDE-477D-9B68-5FFC1411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85" y="4902681"/>
            <a:ext cx="2399078" cy="12552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B8FEEAD-47FC-4892-BEDC-47AA39D17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51" y="3309466"/>
            <a:ext cx="3068268" cy="1304014"/>
          </a:xfrm>
          <a:prstGeom prst="rect">
            <a:avLst/>
          </a:prstGeom>
        </p:spPr>
      </p:pic>
      <p:pic>
        <p:nvPicPr>
          <p:cNvPr id="2054" name="Picture 6" descr="data:image/png;base64,iVBORw0KGgoAAAANSUhEUgAAAJcAAAB2CAMAAADyWfFsAAAAb1BMVEX///8AktoAjtkAkNkAi9gAldvW7fk4p+EAidf0+/7b7flOsOTM5vbt9/z8///p8vrj9fxFq+NQqeGqz+5sseSWxeqNyOygz+4Ahda33PMpnt7F3vO94vV5v+ldseSn1fBht+aGwelFpOCW0O9yuefWg332AAAHxUlEQVR4nO1bC5OqOgyWpOWhgMjZLQvyVP7/b7xJAQXFFR+szly/mXOmi6V8pGmSpmGx+OCDDz744IP3hpkW0ff3d1Sk5qupdPBcZSH0YCnXezUpP8h2BiAaPSBgki39V9JySzgh1VETeTp6h+PqCf/+LtJgLlZmLkY4HahtTlXN2aoEj1OOsoxn4OYrCRdZaWay6vdfqx3N8KADQlKaT55wb2VfFlb7XGEd5OFlAOMTHrrPpOVeEVYnslj3ZtleegsU5fNm0zWuCat9KLL6rzcXWTEgGV8jtyOV02gxsXgRX5Mt2uoptMyJ0tLPlNmvwmoAufM4LS+ZTotVe0ovWD2+LstJT7oRInuUWDEHLSLW6JgfuEVWWhql2rqT1+ptszgdaLgL36zyBAX5tgYgMMlVMEmSah5xEbGdSuwzd8vkrOi61JzJJuJ2YpcWLoLMlld4FWIuWr+BmKlfgzonnE1cV5iJ1qeNYznfNF5lBvVlkc1kJKYBdhf1f/UycTEQLwVFMxmvycQuKJlzg8eeh5gxKrHg1bxoKsd2qO6rabFbGFmVb8DLgPI9eRniXPdfr18ETM5m0n8HXl2o1seL7VcDlGd2v3wHXgacCWxKmIOjW+vzPjiWcpkElKe8JsQTKIviWlCLWKWmmd6tFeJ0J+xfj7/Qoh2m/XsX2RjtuwUG1anArk/kFF4RmRy1z+4OmtA63QcPLcVARdp2nxcOO3eNnUPbKgFw1mV05NHM33pIy930iYBMZLNbID02ZLNzOPLSW+12DdBPUho6kQd2TnL/4TaKYw+g/RmtBn1Zd9a8myHPFtKJzVd97mDFruluFS0FTGgL6lKbfu94Iaz4WpTo4Y3INU033pAcoi1tbpbbbYiQRHxXqR/7b/tPVls3Tuh1K5evV0D3ZdzMTu057HusvE0/cSmi7voO8q7p0IMbXph0kRLZvGMQsBdJZxRDuxthmSDK5cJhpfGlKFvlMQV2+RRvNySG5ZFWMFjWGPoLT+Uq9VxJg3qpUvulHkvz0iHvUtUkb3+FQH+kZV0snS9IithfOHFcyJp+i5UKOM3HvOi1lssIVkxpr5RbA6v3NsvcMwOF+QVaBnwvFtUPgEjIdGCY2MK2yT/4ScOLo5GAtvTsy1KbPK3Jf2BISigSZ+GCEOxNlA1agBkwL2cjbME2JCZlo95spgpq8TsOPQ2GHa31iRFkXkFNmoyNLkurzq104W+gkRcNVf/Yto3BwuMIwC8S0ezy2fjEoF95zZrFr7C0mVcmmieuG+HwbZ6kMX6oayzGeZ3uhHS04XtFLvUajD3H9x3/wCuhx3hrBk23hIInyc12TAwilo92cik/DHf0m9YvNtqQ0bSKdrJoPD3G+nDtlNe5PYW8yRkEpOohq7Wv/+vxOiwG0p6iaUW0sDjnaqFeUnvNi+bVkX1exZHXAcshr1a/liOuGG0r4jXnhzZpSEQC/yn6vPxq1YBsHhmqesu8aTrQ0x7oKK+EN1p9Xlv7wCso20GsoXZnDa/63GWQsSPDuaOXVz80ZzxDGA/0qxJtHottJx8bVdpfSFan5pXX2NcvzUtfbvWLrIuzg8MgfV6N/RrJ9GKYsYVm270nXj49F8SRF0vDk7SWQNgkrm9WehAkVwNXzUTpxVDbtNpMzqodePEyJW8AvCTZvAg9yIka2Y1xHEmpAnEoqrwiC5Nzr6DK64qUquVlgMnWqapUHCRsd1P1xcYsFaz2lfZQZL8WUVURD1Me9N7QRtqLqn2qBNsvalaROdzxoNT+0R/TroKVkv/FJLugbR/k1bP3tPzDzsYHIdtY/0uPB5E/sPdtEAVVa+QdGzcH/3xi1HWXeCy4gVC5QRCknJ8n/5hS24y/a4lJEXFciEZdmHQx5lM0WcXUZGfJBLocLYQR9YgrViepin17Wex4ZBqMjElzo1nUA3vfBtLVaKBE+sKAXls03r+LYKB3rWuy/1riYIhmNuAYfvdG7prDGbO1/J+XJKRlxc56/2AWjV3d4ompcZSWLH32oY+NA42VXj9rNwtNYKMeHI7jXc3r92j9BsS+4wTZ3duNFl2w+jReNI+WZTyaouWV0/B6Ws7+3KHcM0ZnDL3XJcdHgIfQfq6jqrsgykPw4+fvwws2vZhstjO0m4FWPyeXvuSwagRgDVOFb5Em5J3ySVpi3HH/MRDr05Nb8/WWgmL2kTOYlwuMormxU771awWGaF04SRsNWf+I08UqN8bITm0uHr0mosBQ/VYO4IR/Q4wzcm1RHRoyyYvlldIdb/cXxGi7FKTxP0YRT6s2+ROJDRKBE+HUE0qmHqS1uZ0WoTDmZSburQNbZ3Myg/z+YiuzvFzD+BgQ6oeq5oLIEsdaqIfj9QOrXwtdpsGJq68wYYRftwezo4WsMntStbcTMJw7Tp9GCn9lea2Q6nbcGGVDuUjVURMAhMyLOSrjb6zP1Blh34tV/cXI9qYzU1F8fIvAjsc38+OGg8TjUdJfYDd1JkdqH+ZEMFHFUD61qv06pm1MLteVzYYp0RkmL/iKx/vtaw/NSmyebzunoLhYGMsAfE6R/R1Y1hfzBQj5K7/EcldjNTDkazaPxwqPIagScSy9aYrCk+odvlpzTJXvEol8SiHlLlfmE76ReBIc090SXPeNOH3wwQcffPDB/wH/AfHdfVAA5rukAAAAAElFTkSuQmCC">
            <a:extLst>
              <a:ext uri="{FF2B5EF4-FFF2-40B4-BE49-F238E27FC236}">
                <a16:creationId xmlns:a16="http://schemas.microsoft.com/office/drawing/2014/main" id="{0F58417E-0CED-4968-9290-E25DE31F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62" y="4822766"/>
            <a:ext cx="1808077" cy="14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:image/jpeg;base64,/9j/4AAQSkZJRgABAQAAAQABAAD/2wCEAAkGBwgHBgkIBwgKCgkLDRYPDQwMDRsUFRAWIB0iIiAdHx8kKDQsJCYxJx8fLT0tMTU3Ojo6Iys/RD84QzQ5OjcBCgoKDQwNGg8PGjclHyU3Nzc3Nzc3Nzc3Nzc3Nzc3Nzc3Nzc3Nzc3Nzc3Nzc3Nzc3Nzc3Nzc3Nzc3Nzc3Nzc3N//AABEIAKAAiQMBEQACEQEDEQH/xAAbAAEAAgMBAQAAAAAAAAAAAAAABgcBBAUDAv/EAE0QAAEDAwEDBAkSBAMJAAAAAAEAAgMEBREGEiExQVFhgQcTFCJxkbGy0RUWFzIzNUJUVXN0gpKTocHh4jZSlPAlcqQjJkNEU2JloqP/xAAaAQEAAwEBAQAAAAAAAAAAAAAABAUGAwIB/8QANhEAAQMCAQcKBgIDAAAAAAAAAAECAwQRBRIhMTNBUnETFBUyUYGhsdHhIjRhkcHwYmMjQvH/2gAMAwEAAhEDEQA/ALxQBAEAQBAYygGQgGUAygGUAygGQgMoAgCAIAgCAIAgCAE4GSgI3ddW01K50VG3umUbi7OGDr5epWMGHSPzvzJ4kKWtYzM3OpG6rU11qHbqntQ/liaB+qso6CBuy5BfWTO22NX1YuR/5+p+8K7c1g3E+xz5eXeUeq9y+P1P3hTmsG4n2PnLy7yj1XuXx+p+8Kc1g3E+w5eXeUeq9y+P1P3hTmsG4n2HLy7yj1XuXx+p+8Kc1g3E+x95eXeU2INR3aA57rdIB8GQBw9K5Poad3+tj22rmbtJBbNYxSuEdxjELj/xGb29fKFXzYa5EvEtyZFXNXM/MSiN7ZGNexwc1wyCDkFVioqZlJ6Ki50PpfD6EAQBAEAQGCcICC6rv7qmV9FRPIgacSPafdDzZ5vKryhokanKPTPs+nuVVXUq5chugjStSAEAQBAEAQBAEAygO3py+vtkwincXUbjvH/TPOPzVfW0aTJlN6yeP7sJVNUrEtl0Fhse17Q5hy0jII4ELPbbF0mc+kAQBAEAQHE1ZcXUFpf2o4mmPa2dGeJ8Sl0MKTTJfQmcjVUmRHm0qVwOhaYpAgCAIAgCAIAgCAIAgJ3oa4GooX0kjsvp8bJPKw8PF6FQYlBkSZabfMtqGXKZkLsJOq0nBAEAQBAQXsgTE1tJAPatjL8dJOPyV5hLPgc76lVXu+JEIrkq3IAygGV8AygGUBjKAZQGclfQMoBlAMoDvaJmMd+YwcJY3NI/H8lX4my8F+xSXROtLYsUcFnC5MoAgCAICvte7rxF8wPOctBhWpXj6FRX6xOBGsqzIQJQFi2XTtsFspnz0rJpZI2ve9+/eRnd0LN1FbMsqojrIilzDSxZCKqXU3vW/aPk+D7K488qN9TpzaHdQet+0fJ8H2U55Ub6jm0O6g9b9o+T4Pspzyo31HNod1DXq9L2moYWtpRC7G58RII/Ir2yvqGLfKvxPLqSFyaLECvFtmtVc6nlO0MZY8Dc4c6v6aobOzLQqZolidkqe9hslReJcszHTNPfzEbvAOcrnVVjKdM+dez1PcFO6VexDr6ssdDbLdBNSRuY8SbDiXE7QwePTuUOgq5ZZVa9SRV07I2IrUInlXBXnZ0h/ENJ9bzSoWIfLO7vMk0muT92FmDgsyXZlAEAQBAV7r84vEP0cecVoMJ1K8fQqK/WJwIzlWhCBO5AW9aveuj+YZ5oWQm1ruK+ZoYuonA2lyPYQBAEBE9X0bKy62WF+5sz3scRxx3v6+NWmHyLHDK5NlvyQKtiPkYi7bknp4I4IWRQsayNgw1rdwAVY5znLlOW6k5qI1LIR3sge80Xz48hVlhWuXgQ67VpxK+ytCVB2dHn/eKk+v5pULEflnd3mSaTXJ+7CzhwWYLsygCAIAgK87IHvzD9HHnOWhwnUrx9Cor9YnAjGVaWIQJ3FAXBafeuj+YZ5oWPn1ruK+ZoYuonA2lyPYQBAEBHNRe/1g+ef5GqwpPl5uCEOfXR95IhwVeTCMdkH3mh+kN8hVnhOuXgQq7VpxK9WiKg7Wjv4jpPreaVCxH5Z3d5kmk1yFnjgsuXZlAEAQBAV12QT/jMP0dvnOWhwjUrx9Cor9YnAjGVakIZRQpamla2OrsVIY3bTo42xPGd4c0Ab/L1rJ1sax1DkXaty9p3o+JLHYUU7hAEAQEM7IE8lPJa5oXbMkb5HNPMRsq4wliPSRrtC2/JXVzlarFT6/g7GntRU14i2N0VU0d/ET+LecKHV0T6Ze1vaSYKlsyfU0eyEf8ABYvn2+QqRhOvXgcq7VpxK8ytEhUHa0dv1HSfW80qFiPyzu7zJNJrkLRHBZYuzKAIAgCArnsh+/MP0cec5aLCNSvH8IVFfrE4EXVqQgvgN213Wstcxlo5tgn2zTva/wAIXCemjnbkvQ6RSviW7VO+zXteB39JTOPQXD8yoC4RFscpL5+/sQ+vX9WfEqf7bl86Hj3lHSD90ev6s+JU/wBtydDx7yjpB+6PX9WfEqf7bk6Hj3lHSD904V6vVVeZ2S1Ow1sYIZGwbm8/kU6lpWUzVRu0jTTumVFcaEUskMrZYZHMkYctc04IKkOajks5LockVWrdNJ07tqCuu1NFT1Zj2YznLG4LjjGTv9Ci09FFA5XM0qdpal8rUa45SlnA7ei/4kpPr+aVBxL5Z3d5kmk1yd5aY4LLl2EAQBAEBB+yRSnZo6xo3DaiefDvHkKusHksro+8rcQbma4hCvStCAIAgCAIAgCAIAgCAlXY8pXS3aWpI7yCLGf+536AqpxaW0SM7V8idQMu9XdhYg4LPFsZQBAEAQGjerfHc7bNSSbtsd67+V3EHxrtTzLDIkibDnLGkjFapUFVTzUtTJT1DNiWNxa4dK18b2vYjm6FKFzVauSuw8sr2eRlAMoBlAMoBlAMoBlAMoD6aHOc1rGlzicADiTzL4qoiXU+ol1sWvpW0+pFrZC8Dt7+/lI/m5uoblk62o5eVXJoTQXlPDyTLLp2nZUQ7hAEAQBACgI7qrTUd5j7dARHWsGGuPB45j6VPoq11OuSudvkRammSVLppK0rKWooah0FXC6KVvwXco5xzjpWmjlZK3KYt0KdzHMWzkPHK6HkZQDKAZQDKAZQDKA+4YZKiZsMEbpJXbmsaMkrw57WNynLZD61quWyFh6T0qLc5tbcQ11X8Bg3iL0npWdr8Q5b/HH1fMtaal5P4n6SWBVZOMoAgCAIAgCAYQGrX0FJcIe1VlOyZmdwcOHg5l7jlfEuUxbHh7GvSzkuRqr0Db5STSzz0/MM7YHj3/irKPGJm9dEXwIj6CNeqtjS9js/Ko/pv3qR01/X4+xy6P8A5eHuPY7d8rD+m/enTX9fj7Do9d7w9x7HbvlYf03706a/r8fYdHrveHuPY7d8rD+m/enTX9fj7Do9d7w9x7HZ5br/AKb96dNf1+Psfej/AOXh7m1S9j+jjOaqsnm6GgMB8pXGTGJV6jUTxPbaBidZbkktlpobYwsoaZkQPFw3uPhJ3lVs1RLMt5FuS2RMjSzUN7C5HQIAgCAIAgCAIAgCAIAgCAIAgCAIAgCAIAgCAIDB4ICF1mun0lXPTPtvfRSFhzNjODzYVzFhKSMR+Xp+hVvxHIcrcjQePshH5N/+/wCi6dCpv+HueelP4GfZC57aeqb9F86F/n4e46U/h4kqoLrTVlrZcWv7XAWlzjIcbGOIKqZKd8cqxLnUsI5mvj5TYR6t17RRSGOjppagA42ydgHwcqsY8Hlcl3qiEJ+Jxotmpc+7frqgqJGx1cMlLn4ZO03rPEeJeZcIlYl2LleZ9jxKNy2cliVxva9gexwc1wyCDkEKrVFRbKWKKi6DmXzUFDZmjul5dMRlsMe9x6egdJUmmo5ajqaO04T1McPW0kd9kGPb326TY5+2jPkVh0K63Xz8CD0o3dJFZL/QXhp7mkLZWjLopBhw9PUq6opJadfjTN2k6Cpjm6po3nVcNpu7aKpgeYixrzMw52c5+D1LvT4e+eFZGrn7DjNWthlyHJm7Tmz9kGBsuIKGV7AfbOeAT1b1Jbgz7Xc9EODsUYmhp1aDV1qq6WWZ8xp3RNy+OXj1Y49Siy4dPG9Gol79hJjrYntVyra3acqfsgwNkxT0Er4/5nvDSerepTcGfa7n2IzsUZf4W3O3YtSUN5Jjic6KoAyYZMZxzjnUKpoZafO7OnaS4KuObMmnsO3lQyUEBgjKA0Kuy2ytm7dV0NPNLjG2+MEnrXeOqnjTJY9UQ4vp4ZFu5qKpxb9SabstGZp7ZSukO6OIMG08+jnKmU0tZUvyWvW21SLPHSwNurEuQi2W2ov1ycymhjhYTtPLG4jib/fAcqvJqhlJFd6381KmKF1RJZqW8kOrrF7bdHS2GiLu54WCSTfvkeScZ8vWOZRMORZVdVSaVzcEJNavJo2BmhPEkFh0ZQwUjJLlF3RUvALmvPes6AFX1OJyveqRLZpMgoI2t+NLqeGp9H0fcMtXa4u0zRNLjE0968DeRjkK6UWJSI9GSrdF29h4qqBmQro0sqbDR0Tfu5bdXwTuL46SEzxb896OLR0ZxjwrtiVHlSsc3/ZbL6nKhqsiNzXaES5y7BbJ9T3iaWtldsD/AGk7xxOeDR/e4BS6udtFCjY0+iEenhdVSqr14k59adkMHau4GcPbZO148qi6Qqr3yy35lBk2ySCXugqNLXqKWklcW+6QPdxI5Wu8ngKvqaZldArXp9F9SnnidSSorV4ehnXFSypu0NVH7SSjjeOvJXzC2KyFWLscoxB+VKjk7EJlbNIWunomRVNO2omLcySPO/PLjmCppsSne+7HWQtYqGFrbKl1IJqi1ss94kpoXF0WBJHtbyAeQ+JX1FULPCj3adClPVwJDLkpo2E6tOkLXDRMbVU7aiZzQXveeXo5gqKfEp3yKrXWQt4aGFrLOS6kNvtH62tRMNFI4Mj2ZosneBk5aejcR4Fc00nPKZctNN0Uq6iPm06ZK5sylqRO22NcPhAFZVUstjQot0ufaH0IDl369U1lpDNOdqR26OIHe8+jpUimpn1D8lujapHqKhsDbqVzBBctW3dznOy74bz7SFnMPyHKtG50FBDZPdV/fsUjWyVcuf8A4WZabZS2qjbTUrMNG9zj7Z55yVmZ53zvy3l9FEyJuS0gGvo30+omVBblkkbHNPJlp3j8B41f4U5r6ZWJpS/iU+IIrahHW7PAsK2V0FxoYqqneHMkbnd8E8oPSFn5YnRPVjtKFzFIkjEch4X+4wW21TzzOGdghjSd73EbgF7poXTSo1p5qJUijVyldaVt01ZS3ftTSdmidGOl5wQP/X8Voq6dsb4r71+79Uo6SJz2SW3fE6PY6uEVPW1FJO4NNQGmMnlcM974d/4KPi8LnsSRuw74ZKjXK1dpYmRhZ3MXZW/ZDuENVcoKeB213Mxwe5u8bTsbvCMDxrSYRC5kbnuzZX4/6UWJSNdIjU2HL1bTupJ6Wnk9vFb4mu8O9S6B6SNc9NrlI1c3IVG9jULdasiaYrPsifxA35hnlK02E/L96lDiWu7iyYfcmf5Qs07SpeoVv2SPf5n0VvnOWkwfULxX8FFieu7ix6b3CP8AyN8izj+speN0Ieq8noweCArzW9mudReTVQQS1MD2NDe1ja7Xgbxjk5+taDDKqFkOQ5URfqUtdTyulympdDm0UOp6CIxUcFdCwu2iGQ8T4lKkWildlPVFXicGJVxpksRU7vY9+36x/wDJfdfovHJ4d/H7+56yq3tX7ex26C31uobLJTX2KSGpgkzBO+PZdw5uXp6lXyzRUk6Pp1u1UzpclsifUxK2ZLKmhTgmyaks0zxRtn2ScbdK7aa7pI9IVhzuiqW/5Ld/qQ+bVULvgv3fv4Mxaf1Deqlrq4TMaOMtU72o6G8fwCOraOmZaOy/RPU+pSVM7vjvxX0LBstqp7TQNpqfOB3znni53KSs/UVD55Mt5cwQthZkNInqXRsklQ+ss4Yds7T6fOz33O0/krWixRGtSOf7+pX1VAquV8X2OT2rVxj7mLblscMbR879VMysPvl/D+/Qi5NZbJ+I7Wl9GvgqWVt22S5h2o4Ac4dzuP5KDW4mj2rHDoXSpKpaBWuR8unsNfWNkr7pqRraWneYnwMYZsYa3ec5K6YfVxQUy5a57rm2nitppJp/hTNZM/3J+1UJckD17Zq+quUdXSU754zGGOEYyWkE8Rzb1e4XVxMjWN62XSVGIU8jno9qXQnMO6NoPENG5UarnUtkIPr+zV9XXxVdJTvnjMIjcIxktIJPDm3q7wurijjVj1tnuVOI08j3o9qXzWJvTe4xgjBDACD4FSO6yls3Qh6r4fQgGEAQBAEAQBAEAQBAEAQBAEAQDCAIAgP/2Q==">
            <a:extLst>
              <a:ext uri="{FF2B5EF4-FFF2-40B4-BE49-F238E27FC236}">
                <a16:creationId xmlns:a16="http://schemas.microsoft.com/office/drawing/2014/main" id="{148CBF85-A094-4A1B-BCC4-68E218CC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70" y="1881188"/>
            <a:ext cx="13049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:image/png;base64,iVBORw0KGgoAAAANSUhEUgAAAJcAAACMCAMAAABGUMsTAAAAflBMVEX///8AYv8AWf8AV/8AYP8AXP8AXv8AUv8AVf8AUP8ATv/1+P/5+/++zv/7/f8ATP/u8//j6//U4P+juv/c5v+xxP/o7/+pvv9hi/9FeP+Bof89cv+etf9zl/+VsP8jZ/+Nqv/P2/9Ug//I1v9rkP97nP8xbP9JfP8ARf9gh/8JLYs5AAAIG0lEQVR4nO2c25qivBKGm+wIIoiKO9yhgo73f4MLULsTSKCS0P866fds+pmppxOK2nxVzNfXH3/88ccff/xhRx6NZirKxzN15pPjfBRT8+OE38c5ZJIh5nn4vhrB1uqOPY+hLBnBFOVeDZltU0dT6XZGGlucuh5y/kQvUxWULacOpqZLRj+mCHq6+EW8pN+mamv+bmFta7HziWCL0mVsbwqLphprWWhlKsykE9aHxJaHjHPcMlVb4zubtynac9KxRXFucWXRHXVNVTBsHDLmR8xUpggyDhlhGShN1XDDkLG6c50pFpQmfhGvfKQzVZ8zuMJDRnoNlPf+Bvkr8MNcP9v+3oaSJdDWknSdVD4kfq5BlsJTMGCqtubfIW/T4u4PnLA+ZHACPMzFAw9aaqyxbNBWxoZPWIMfQ4dMMr2/tyBDCTi6K4KDGhb0p8xoD7ustzVa6q0lJYWesAbv9YecH2cmpmprni5krDyTE1awmSYuxiugN4hUb5MqZKTboTdaAWWqkJFeAa+OAtRNwK10D4b4nbgY5namamt4L1tb7C0u6wWluRQyLjvwq6O0JoaMDNme0Gvqgsu3pfWRG/p72xo+f96m6KxO92AYP77jf1WEOFl6WStrL4tLxxPW8CZkLJ4ztwO+Qf4m2QR96R4MmT0XXyvfwR1EY/51bvlKd6C8CotJ4eLzH159XNOHuUJ40aSR2NlX6yL2lZESTWlq8Fuhc/QJiGHOnR4m39++X+6b21tEuRTBLnv7K6uCoZi+w9w+gBG0v3xJxAdL/yeTa7t4ulwndoek/qGbIedbG9dAZ0V/Gi/PFgGD4a26otgwU2ss0IgW6RZcX35AbKM0VbvGERlZ6yvmzEpMj6Fjn/hxY/BgVlVyfZ3M2qDKJJzdekzVgAsevB9qFhbQK6ve6AFTX3XIgGQTOgM0V+FpBjgk8dvBQcNmsDYnOn9vU/n/0CGxp/X3rrX+kFG121CFTlTjVFTBwUSGXPX0fsTv9fc266PeL4ipBlOFDJ3/m4tD0V0TFyk9mst8N5WW5jHfQjFMMl/hF0RM9wZMT13X6ORVIFVd0LksdrKVkdNWAqazg528WvnFQQ4ZZGagoXWIV+efkKHpraGkoqqGznA5Tm2t+GQTxO2V7YZ4yd8Pk80K1xlF9Tbt6gK0qpRtH+EPYdHERTtNu0NSBgyxcYZNUWUp6FGnzEivmdsj/CHOXPy9xXQLlXmHWW5dhkwSB0T9h13canN5+BSNc8j0Wcd9SvIR/D6vVXPHePNienir5sTfWWUNgegzUqPBwfFhin0ldZuzrksszB8t89mLMJNlI362jxbRWSo2GbecGHZNNdH1aXdl62un0sSWh1TrPOgMrnoFlp6iAvvoNkZoNWXCB4cmbbTqrfkwed7TLyByMLKlKOO+DxloWn814elfX7NA/Ds8ZEReb6dM/0GGaS8Wu6E+jdEcFoDCbFBZ4MD5e1JOAP07J5ArixCg42YTSIERdStxtTVUDD2A5AkU+1CP/vJiXsD1IUT6Q8YBPtphQdHn//HGSE9jfdss6dVoSlTFRW3IWGxNRwyIakJGbKwkk9lW7f/hwUKvJVhZmN1sZGSKVF3gZecbW2qs4U57WqV7Ow3Z37UPmZSqTh0EwXLIiCNqPSVivhwyDMXQtjV0FC7LZoT8gyjZ9iVDGOizADc9uE1OxJS5GWHYRHgzIHr1Ao7gex0XLw/L4USLqmaf55NRZoZkUr3kkfEwQQ3jxfzhOkx703T34RizX/Ia/m46lbcFjL+Xwm72iwVvvvcOk8JsYtKF4B8VcXpyeoukPc2bfjsOAuVSmDbMsrIpea81sV8RqS6rrarEG2zn/4o9YOtXHGFFUbG2Gk2r96Yt54+aucCKmT5M7XJU+oQU4yIEM/2IwWyXrGoZxIy9kuR40/kjLbW/VcUFvntX9QuixJAcOUXZVPyByfzxPqSjHIDbaVXfLfh7vGnkecwjwXEXO2DIoAzQKacPyJXRYClcVpWBXv+G4K3w4/AAWDltnbCH1WA2IVL/Ms2FHQdZpoTMH8/gkZpu0fqDPK24yBcsy5TxRiXl/GC4Bq5cTP+YkgT4MOtEBOqLuWR91Lek73RvwDTTLDaLefVLM1skSPo72rqAksxcZ108VHNW6ou69Fq3Di/LlKFyi5j4xkrai67KV7WLou+sejI0ImLISLsSEfKsdfy01YDTyUZ0nP5iXpYpp8v2/NHps59I6EkYLoS8Oj0NtueyTLkuBC/Drh9drct/n/kjFuMMaD24JVNuvueP/0qTjQI1l4ffXJaYV5McmPtkmTIum7g40rApzDHFkqJ6gSY+r73zfztXtkaYNL2YP3PhT+vSaB2ezaTxTe70BVgLMfpptzS0yJsgo40fJay0DOYX7n7eh93iYHNlNuMbKIuttZYxwueTOsKTfWPo1VHWelmlF3UeN7ky2zzdh3olyRDmj/FlrYib0PkN6dsstWDqoDlIUOjAC4qzd9X8iocNd0lDGHQ+JqSFk7BYlW8jZkaJvi5pAPPOx4SwtPR/6w+soVx2Fv7v9EE6kClUWBEuizhuAMJIn0bZ+xczdhuTz4ScOx8T5gWwlGazETofEyJQ68FHWrMzIOn5Uv8NDUbrfExI+z/mJPz6W/F9gLDvWyjKN7/T+UCYF5ruiJl9OzA68UopUyKHhb+RWHfXjGjwy8kQRkumJMP/C8F/RJgLPQnFp/8iGcJId+gzV7j+X/29zXTZrAJg7PgZwvist5yi0Tbrx2R1dV2gFvgfi8GGadE3YL4AAAAASUVORK5CYII=">
            <a:extLst>
              <a:ext uri="{FF2B5EF4-FFF2-40B4-BE49-F238E27FC236}">
                <a16:creationId xmlns:a16="http://schemas.microsoft.com/office/drawing/2014/main" id="{0FCB8AD5-60E9-4F98-A1E0-3B141252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0" y="734980"/>
            <a:ext cx="1105229" cy="10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F859-B903-4D63-9D81-0BD0E5C6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8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1E126-22C4-4CB7-9B5B-01CFD3D5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7EB58-58A7-4CB0-AD6B-122053E4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https://azure.microsoft.com/en-us/free/students/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E4C7062-2FAB-4853-A956-5A435FBC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5" y="2190958"/>
            <a:ext cx="7643191" cy="42533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9545-7B05-493B-B249-5B3918AB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7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6422-EE52-4154-9726-F11933F4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0484B-8127-4CCA-95B4-CE161CDD5A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Folosi</a:t>
            </a:r>
            <a:r>
              <a:rPr lang="ro-RO" dirty="0"/>
              <a:t>ți contul de email mta.ro</a:t>
            </a:r>
          </a:p>
          <a:p>
            <a:r>
              <a:rPr lang="ro-RO" dirty="0"/>
              <a:t>Parola este cea de pe email mta.ro (posibil diferită de cea de pe </a:t>
            </a:r>
            <a:r>
              <a:rPr lang="ro-RO" dirty="0" err="1"/>
              <a:t>wiki</a:t>
            </a:r>
            <a:r>
              <a:rPr lang="ro-RO" dirty="0"/>
              <a:t>)</a:t>
            </a:r>
          </a:p>
          <a:p>
            <a:r>
              <a:rPr lang="ro-RO" dirty="0"/>
              <a:t>După intrarea în cont, pe </a:t>
            </a:r>
            <a:r>
              <a:rPr lang="ro-RO" dirty="0" err="1"/>
              <a:t>Azure</a:t>
            </a:r>
            <a:r>
              <a:rPr lang="ro-RO" dirty="0"/>
              <a:t> trebuie activați cei 100$.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4C58-637A-4C8D-9703-D6C945B5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3208-7E96-4E83-8A69-CE49E85E2F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Date </a:t>
            </a:r>
            <a:r>
              <a:rPr lang="ro-RO" b="1" dirty="0"/>
              <a:t>sensibile</a:t>
            </a:r>
          </a:p>
          <a:p>
            <a:pPr lvl="1"/>
            <a:r>
              <a:rPr lang="ro-RO" dirty="0"/>
              <a:t>Poate fi chiar ilegal să pui anumite date (medicale) pe Cloud public</a:t>
            </a:r>
          </a:p>
          <a:p>
            <a:endParaRPr lang="ro-RO" dirty="0"/>
          </a:p>
          <a:p>
            <a:r>
              <a:rPr lang="ro-RO" dirty="0"/>
              <a:t>Proiect foarte </a:t>
            </a:r>
            <a:r>
              <a:rPr lang="ro-RO" b="1" dirty="0"/>
              <a:t>mare</a:t>
            </a:r>
            <a:r>
              <a:rPr lang="ro-RO" dirty="0"/>
              <a:t> cu </a:t>
            </a:r>
            <a:r>
              <a:rPr lang="ro-RO" b="1" dirty="0"/>
              <a:t>durată mare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cost cluster </a:t>
            </a:r>
            <a:r>
              <a:rPr lang="en-US" dirty="0"/>
              <a:t>&lt; cost multe </a:t>
            </a:r>
            <a:r>
              <a:rPr lang="en-US" dirty="0" err="1"/>
              <a:t>resurse</a:t>
            </a:r>
            <a:r>
              <a:rPr lang="en-US" dirty="0"/>
              <a:t> cloud * period</a:t>
            </a:r>
            <a:r>
              <a:rPr lang="ro-RO" dirty="0"/>
              <a:t>ă timp</a:t>
            </a:r>
          </a:p>
          <a:p>
            <a:pPr lvl="1"/>
            <a:endParaRPr lang="ro-RO" dirty="0"/>
          </a:p>
          <a:p>
            <a:r>
              <a:rPr lang="ro-RO" b="1" dirty="0"/>
              <a:t>Nevoi</a:t>
            </a:r>
            <a:r>
              <a:rPr lang="ro-RO" dirty="0"/>
              <a:t> de </a:t>
            </a:r>
            <a:r>
              <a:rPr lang="ro-RO" dirty="0" err="1"/>
              <a:t>bandwidth</a:t>
            </a:r>
            <a:r>
              <a:rPr lang="ro-RO" dirty="0"/>
              <a:t>/latență mari</a:t>
            </a:r>
          </a:p>
          <a:p>
            <a:pPr lvl="1"/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public este peste internet.</a:t>
            </a:r>
          </a:p>
          <a:p>
            <a:pPr lvl="1"/>
            <a:endParaRPr lang="ro-RO" b="1" dirty="0"/>
          </a:p>
          <a:p>
            <a:r>
              <a:rPr lang="ro-RO" b="1" dirty="0"/>
              <a:t>Control</a:t>
            </a:r>
          </a:p>
          <a:p>
            <a:pPr lvl="1"/>
            <a:r>
              <a:rPr lang="ro-RO" dirty="0"/>
              <a:t>Serviciile și garanțiile se pot schimba în timp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4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0AB8BA-B3BB-49FA-A9F0-6ADEED32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Elasticitate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C1774-C24A-48CC-8B0B-C56849E056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AB7003-3EBC-4F24-BC1F-6F6DF480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57" y="1081088"/>
            <a:ext cx="6289352" cy="25762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91CB85-DE62-40C5-8350-73E4FF5F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05" y="3164750"/>
            <a:ext cx="7872418" cy="27173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33ED-392B-4165-B85C-91A4BA92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3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87AA52-48E1-41A0-B2BD-FB640CA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9" y="973881"/>
            <a:ext cx="797242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</a:t>
            </a:r>
            <a:r>
              <a:rPr lang="en-US" dirty="0" err="1"/>
              <a:t>underprovisioning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Timp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EF7B-7549-4D05-9F3F-75C54323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3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E8721-10C7-4D07-8731-B4C7138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95350"/>
            <a:ext cx="7962900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overprovisioning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1CC62-9A6A-4C72-92A8-9A51704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492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3851</TotalTime>
  <Words>1578</Words>
  <Application>Microsoft Macintosh PowerPoint</Application>
  <PresentationFormat>Widescreen</PresentationFormat>
  <Paragraphs>314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Wingdings</vt:lpstr>
      <vt:lpstr>2_Office Theme</vt:lpstr>
      <vt:lpstr>Sisteme Tolerante la Defecte Introducere Cloud Computing</vt:lpstr>
      <vt:lpstr>PowerPoint Presentation</vt:lpstr>
      <vt:lpstr>Articol științific principal despre Cloud</vt:lpstr>
      <vt:lpstr>Cloud-ul este despre Cost $$$$</vt:lpstr>
      <vt:lpstr>Când NU cloud?</vt:lpstr>
      <vt:lpstr>Când NU cloud?</vt:lpstr>
      <vt:lpstr>Elasticitate</vt:lpstr>
      <vt:lpstr>Fără elasticitate – underprovisioning</vt:lpstr>
      <vt:lpstr>Fără elasticitate – overprovisioning</vt:lpstr>
      <vt:lpstr>Elasticitate</vt:lpstr>
      <vt:lpstr>Privat    vs             Public            vs    Hibrid</vt:lpstr>
      <vt:lpstr>SLA/QoS</vt:lpstr>
      <vt:lpstr>X as a Service</vt:lpstr>
      <vt:lpstr>Metal as a Service</vt:lpstr>
      <vt:lpstr>Infrastructure as a Service – mașini virtuale</vt:lpstr>
      <vt:lpstr>Avantaje mașini virtuale?</vt:lpstr>
      <vt:lpstr>Avantaje mașini virtuale?</vt:lpstr>
      <vt:lpstr>Emulare vs virtualizare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Emulare CPU-RAM</vt:lpstr>
      <vt:lpstr>Virtualizare CPU</vt:lpstr>
      <vt:lpstr>Virtualizare CPU</vt:lpstr>
      <vt:lpstr>Virtualizare CPU – Type 1</vt:lpstr>
      <vt:lpstr>Virtualizare CPU – Type 2</vt:lpstr>
      <vt:lpstr>Virtualizare CPU – Paravirtualizare</vt:lpstr>
      <vt:lpstr>Virtualizare CPU  Instrucțiuni simple (ex. add, mov din memoria sa)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rescriere instrucțiuni (emulare) Instrucțiuni kernel (ex. umblat cu I/O, sist întreruperi)</vt:lpstr>
      <vt:lpstr>Virtualizare RAM</vt:lpstr>
      <vt:lpstr>Virtualizare Emulare HDD</vt:lpstr>
      <vt:lpstr>Virtualizare Emulare Display</vt:lpstr>
      <vt:lpstr>Virtualizare Emulare I/O</vt:lpstr>
      <vt:lpstr>Virtualizare Emulare I/O</vt:lpstr>
      <vt:lpstr>Platform as a Service</vt:lpstr>
      <vt:lpstr>Platform as a Service – Azure Majoritatea icoanelor sunt PaaS</vt:lpstr>
      <vt:lpstr>Platform as a Service – GCP (Majoritatea) Uitați-vă la scrollbar </vt:lpstr>
      <vt:lpstr>Platform as a Service – AWS (Majoritatea) Toate se deschid </vt:lpstr>
      <vt:lpstr>Software as a Service</vt:lpstr>
      <vt:lpstr>Azure for students</vt:lpstr>
      <vt:lpstr>Azure for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2023-03-12T16:44:50Z</dcterms:modified>
</cp:coreProperties>
</file>